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6. Getting to Know You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знакомиться, рассказывать о себе и поддерживать короткий диалог.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себе: нужный навык для школы и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восьмом классе важно не только представиться, но и уверенно отвечать полнее, задавать встречные вопросы и находить общие интересы в школе, на кружках, в поездках и онлайн.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первого разговора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прощание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hello, hi и goodbye помогают начать и завершить разговор спокойно и вежливо. Они особенно полезны в коротких диалогах, где важно быстро установить дружелюбный тон.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name, age, class, school, country и city нужна, чтобы кратко рассказать, кто вы и откуда. Эти слова образуют основу ответа на самые первые вопросы при знакомстве.
</a:t>
            </a:r>
            <a:endParaRPr lang="en-US" sz="818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близкие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favourite subject, hobby, friend и family позволяют добавить в рассказ личные детали. С ними ответ звучит живее и помогает собеседнику лучше понять ваши увлечения и окружение.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polite, friendly, interested, similar, common, shy и active помогают говорить о том, как проходит разговор. Они полезны, когда нужно объяснить, почему с человеком легко общаться.
</a:t>
            </a:r>
            <a:endParaRPr lang="en-US" sz="772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подходит для мини-монологов и диалогов на 30–60 секунд. Она помогает говорить просто, не теряя смысл, и строить ответы без долгих пауз.
</a:t>
            </a:r>
            <a:endParaRPr lang="en-US" sz="8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70014"/>
            <a:ext cx="4332300" cy="13697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себе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вопросы для знакомства и короткие модели ответов. Она помогает быстро перейти от простого ответа к более полному сообщению.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удобны для старта, а полные формы помогают звучать естественнее и точнее.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по теме знакомства и самопрезентации.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знакомство в диалоге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школьного разговора при первом знакомстве.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он сначала говорит мало, поэтому кажется shy, но быстро включается в разговор, если тема знакома. Одноклассники замечают, что он calm, friendly и умеет слушать, не перебивая.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но уверенный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всегда улыбается и легко знакомится с новыми людьми. Учителя и друзья называют её kind, active и confident, потому что она не боится отвечать и поддерживать разговор короткими, точными фразами.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с которым легко общаться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школьников один ребёнок шутит и смеётся, другой спокойно наблюдает, третий активно объясняет что-то жестами. Так в общении видны funny, clever, calm и other friendly черты.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черты в одном классе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 характер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спрашивают при знакомстве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разговор начинается с простых фактов, а затем переходит к интересам. Именно хобби лучше всего помогают найти общую тему.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хобби выходят на первое место: они чаще всего помогают продолжить беседу и найти совпадения.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распределение по теме модуля; учебная интерпретация.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близкие люди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дома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brother и sister помогают рассказать, кто живёт рядом с вами. Такие ответы делают самопрезентацию теплее и понятнее для собеседника.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 дедушки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Grandmother и grandfather часто появляются в рассказах о семейных традициях и выходных. Эти слова помогают добавить личную деталь и показать, с кем вы проводите время.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питомец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pet подходит для короткого рассказа о любимом животном дома. Через него легко сказать, кто в семье вам особенно дорог и чем вы вместе занимаетесь.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и двоюродные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Cousin помогает говорить о расширенной семье и не путать близких людей в рассказе. Эта лексика делает ответ более точным и добавляет естественные подробности.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225086"/>
            <a:ext cx="4332300" cy="10384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увлечения: сравнение слов и моделей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смешивать описание внешности и рассказ о занятиях. Она показывает, какие слова называют признак, а какие —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описывают прилагательные, а хобби — глаголы. Вопросы о хобби обычно поддерживают разговор дольше, чем вопросы о внешности.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6: описание человека и его интересов.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 друзья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timetable и favourite subjects помогают рассказать, что вы изучаете и что нравится больше всего. Такие ответы легко связать с личным мнением и коротким объяснением.
</a:t>
            </a:r>
            <a:endParaRPr lang="en-US" sz="1138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одноклассники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our class, classmates и my desk mate нужны, чтобы говорить о людях рядом. С ними можно описать дружелюбную атмосферу и повседневное общение в классе.
</a:t>
            </a:r>
            <a:endParaRPr lang="en-US" sz="1153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 по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partner полезно, когда нужно говорить о парной работе или общем задании. Оно помогает объяснить, с кем вы выполняете упражнение и как сотрудничаете.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at break, in the classroom и after school помогают назвать, где и когда происходит общение. Они делают рассказ точным и понятным для школьных ситуаций.
</a:t>
            </a:r>
            <a:endParaRPr lang="en-US" sz="1186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школьной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 коридоре или классе помогает представить реальное общение перед уроком и на перемене. В такой обстановке легче запомнить нужные выражения и использовать их в разговоре.
</a:t>
            </a:r>
            <a:endParaRPr lang="en-US" sz="11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общую тему в разговоре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диалога: вопрос о хобби, ответ, поиск знакомого слова, сравнение с собой, уточнение и переход к совпадению.
</a:t>
            </a:r>
            <a:endParaRPr lang="en-US" sz="115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общения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беседы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are you? помогает не только поздороваться, но и показать интерес к собеседнику. Короткий ответ и встречный вопрос делают диалог живым и естественным.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hello, hi и nice to meet you помогают начать общение спокойно и дружелюбно. Они задают вежливый тон и подходят для знакомства в классе, на кружке или в переписке.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нужны, когда ученик просит о помощи, уточняет задание или благодарит собеседника. Такие формулы делают речь мягче и показывают уважение к другому человеку.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sorry и excuse me помогают корректно привлечь внимание, извиниться за перебивание или попросить повторить ответ. В школьной ситуации это особенно важно для спокойного и понятного общения.
</a:t>
            </a:r>
            <a:endParaRPr lang="en-US" sz="1061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goodbye и see you помогают вежливо закончить разговор. Они подходят для прощания после урока, на перемене или в конце короткого общения по-английски.
</a:t>
            </a:r>
            <a:endParaRPr lang="en-US" sz="10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развиваются в модуле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модуль соединяет понимание речи с практикой коротких ответов и плавного продолжения разговора.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общения — понять вопрос и ответить быстро; затем ученик постепенно переходит к более длинным и уверенным репликам.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6 «Getting to know you»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в классе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начинается с приветствия, имени и вопроса о собеседнике. Затем ученики добавляют возраст или класс и завершают разговор вежливой фразой.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удобно спросить о школе, любимом предмете или занятиях после уроков. Такая беседа обычно короткая, но помогает найти общую тему.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 кружке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кружке к знакомству добавляются интересы и хобби. Здесь легко продолжить разговор, если у собеседников есть общий вид деятельности или похожие увлечения.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онлайн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важны ясные вопросы, короткие ответы и вежливые формулы. Онлайн-диалог помогает тренировать знакомство, даже если собеседники пока не видят друг друга.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тренировки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шаблоны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собрать короткое сообщение о себе из знакомых моделей и использовать их в диалоге без лишней паузы.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ускоряют ответ и помогают говорить связно. Формы с I, my и me особенно удобны для самопрезентации и краткого рассказа.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образцы модуля 6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 знакомстве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формальности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знакомство может звучать официально или свободно. Поэтому важно выбрать подходящее приветствие и не копировать один и тот же стиль общения в любой ситуации.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помогает выглядеть внимательным и уверенным собеседником. Но он должен быть естественным: слишком пристальный взгляд может смутить, особенно при первом знакомстве.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 имени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по имени делает разговор дружелюбным и понятным. В школьной среде это особенно удобно, потому что помогает быстрее запомнить собеседника и начать общение.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и жесты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уместно рукопожатие, а где-то достаточно улыбки и кивка. Личное пространство и жесты показывают уважение, поэтому их стоит учитывать при первом разговоре.
</a:t>
            </a:r>
            <a:endParaRPr lang="en-US" sz="8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короткой фразы к мини-рассказу о себе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личного представления: имя, возраст, класс, город или страна, хобби, любимый предмет и заключительная фраза.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 себе вспоминаются быстрее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знакомстве ученики чаще всего начинают с самых простых и знакомых фактов, а более подробные сведения добавляют позже.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вспоминаются личные и привычные темы. Значит, сначала удобно говорить о себе кратко, а потом расширять ответ деталями.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речевых тем модуля 6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знакомстве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2038238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без детали делает разговор слишком быстрым и сухим. Лучше добавить возраст, класс, хобби или любимый предмет, чтобы собеседнику было легче продолжить беседу.
</a:t>
            </a:r>
            <a:endParaRPr lang="en-US" sz="919" dirty="0"/>
          </a:p>
        </p:txBody>
      </p:sp>
      <p:sp>
        <p:nvSpPr>
          <p:cNvPr id="13" name="Text 3"/>
          <p:cNvSpPr txBox="1"/>
          <p:nvPr/>
        </p:nvSpPr>
        <p:spPr>
          <a:xfrm>
            <a:off x="2301738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6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встречного вопроса
</a:t>
            </a:r>
            <a:pPr algn="l" indent="0" marL="0">
              <a:lnSpc>
                <a:spcPct val="110046"/>
              </a:lnSpc>
              <a:buNone/>
            </a:pPr>
            <a:r>
              <a:rPr lang="en-US" sz="866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только отвечает и не спрашивает в ответ, диалог быстро заканчивается. Один простой вопрос помогает показать интерес и поддержать естественный ритм разговора.
</a:t>
            </a:r>
            <a:endParaRPr lang="en-US" sz="866" dirty="0"/>
          </a:p>
        </p:txBody>
      </p:sp>
      <p:sp>
        <p:nvSpPr>
          <p:cNvPr id="14" name="Text 4"/>
          <p:cNvSpPr txBox="1"/>
          <p:nvPr/>
        </p:nvSpPr>
        <p:spPr>
          <a:xfrm>
            <a:off x="39044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знакомстве часто путают английский и русский порядок слов. Полезно опираться на готовые модели, чтобы вопрос и ответ звучали правильно и без лишнего напряжения.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0705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4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вежливые слова
</a:t>
            </a:r>
            <a:pPr algn="l" indent="0" marL="0">
              <a:lnSpc>
                <a:spcPct val="110046"/>
              </a:lnSpc>
              <a:buNone/>
            </a:pPr>
            <a:r>
              <a:rPr lang="en-US" sz="944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please, thank you и sorry речь звучит резче, чем нужно. Вежливые формулы помогают сделать общение спокойным, особенно при просьбе, уточнении или извинении.
</a:t>
            </a:r>
            <a:endParaRPr lang="en-US" sz="944" dirty="0"/>
          </a:p>
        </p:txBody>
      </p:sp>
      <p:sp>
        <p:nvSpPr>
          <p:cNvPr id="16" name="Text 6"/>
          <p:cNvSpPr txBox="1"/>
          <p:nvPr/>
        </p:nvSpPr>
        <p:spPr>
          <a:xfrm>
            <a:off x="71097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3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to be
</a:t>
            </a:r>
            <a:pPr algn="l" indent="0" marL="0">
              <a:lnSpc>
                <a:spcPct val="110046"/>
              </a:lnSpc>
              <a:buNone/>
            </a:pPr>
            <a:r>
              <a:rPr lang="en-US" sz="93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ответах о возрасте, имени и классе важно правильно использовать to be. Лучше сначала выучить готовые образцы, а затем строить свои фразы по ним.
</a:t>
            </a:r>
            <a:endParaRPr lang="en-US" sz="9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знакомства к уверенному общению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говорить о себе по-английски просто, вежливо и понятно: от первого приветствия до короткого рассказа о семье, школе и интересах в реальной ситуации.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2026-05-31T06:45:43Z</dcterms:created>
  <dcterms:modified xsi:type="dcterms:W3CDTF">2026-05-31T06:45:43Z</dcterms:modified>
</cp:coreProperties>
</file>