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гуманизм в Западной Европе: Общий обзор и ключевые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культуры и мышления с обращением к античности и торжеством индивидуализма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становления Возрождения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упадка феодализма и роста городов-государств в Северной Италии сформировались условия для культурного возрождения и гуманизма, стимулируемые ростом образованности и интересом к античности.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— колыбель Ренессанса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славился своей богатой династией Медичи, поддерживавшей художников и гуманистов. Здесь зародились основные направления раннего Возрождения, интегрировавшего искусство и философию.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— торговый и художественный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процветающей морской торговле Венеция развивала школы живописи и мастерские, отличавшиеся яркостью цвета и вниманием к деталям, что способствовало её культурному расцвету.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 и инновации в архитектуре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управлением семьи Сфорца Милан стал центром инженерных и архитектурных экспериментов, где творческие замыслы соединялись с технической точностью и инновациями.
</a:t>
            </a:r>
            <a:endParaRPr lang="en-US" sz="137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Итальянского Возрождения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Гуманизм: основные принципы и ценности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достоинства личности и её творческого потенциала как главных ценностей человечества.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классической культуре для обоснования гармонии искусства, науки и морального мировоззрения.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средневековых догм в пользу свободы мысли и светских аспектов человеческого 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0" y="2077400"/>
            <a:ext cx="3395591" cy="273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Первопроходцы гуманистического движения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– основоположник гуманизма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и философские трактаты заложили фундамент нового отношения к личности и познанию, сочетающего любовь и разум.
</a:t>
            </a:r>
            <a:endParaRPr lang="en-US" sz="1305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 и «Декамерон»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 в прозе, создавший произведение с акцентом на человеческие чувства и моральные дилеммы, отражающее реалии и сложности эпохи.
</a:t>
            </a:r>
            <a:endParaRPr lang="en-US" sz="1242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Колюччо Салютати — политик и учёный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канцлером Флоренции, он распространял гуманистические идеи, влиял на культурный климат и образовательные реформы того времени.
</a:t>
            </a:r>
            <a:endParaRPr lang="en-US" sz="12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синтез науки и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анатомии и перспективы позволили ему создавать глубокие и живые образы, например, «Мона Лиза» и «Тайная вечеря».
</a:t>
            </a:r>
            <a:endParaRPr lang="en-US" sz="147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— мастер гармонии и классики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проявляют идеальные пропорции и ясность композиции, воплощая идеалы красоты и порядка эпохи.
</a:t>
            </a:r>
            <a:endParaRPr lang="en-US" sz="147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— духовность в изображении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и фрески, такие как «Давид» и «Сотворение Адама», демонстрируют мощь человеческого духа и уникальность личности.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мастера Возрождения в живописи и скульптуре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как отражение гуманизма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 — новатор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скульптуры, включая «Давида», стали первыми в эпоху, где реализовалась реалистичная передача человеческой фигуры с эмоциональной глубиной.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— мастер мрамора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Создавая «Пьету» и «Давида», он подчеркнул психологическую сложность и внутреннюю силу своих героев, преобразив скульптурное искусство.
</a:t>
            </a:r>
            <a:endParaRPr lang="en-US" sz="13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перспектива — глубина и реализм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впервые системно применили перспективу, создавая ощущение пространства и объемности на плоскости картины.
</a:t>
            </a:r>
            <a:endParaRPr lang="en-US" sz="147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для достоверности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изучения человеческого тела позволили точнее воспроизводить движение и пропорции, что усилило выразительность произведений.
</a:t>
            </a:r>
            <a:endParaRPr lang="en-US" sz="146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светотени и натуралистичные пейзажи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вводили сложные эффекты света и тени, а также реалистичное отображение природы, расширяя выразительные возможности искусства.
</a:t>
            </a:r>
            <a:endParaRPr lang="en-US" sz="1444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в искусстве Возрождения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эпохи Возрождения и гуманизма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было сосредоточено на классических гуманитарных дисциплинах — грамматике, риторике, истории и философии.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программы 'studia humanitatis' в университетах стимулировало развитие гуманитарных наук и критического мышления.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школы с обучением на латинском, готовившие образованных граждан, способных к самостоятельному рассуждению.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христианство: точки соприкосновения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стремились объединить античные ценности с христианской этикой, подчеркивая моральное воспитание через классику.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древних текстов рассматривалось как средство укрепления внутреннего благочестия и нравственности.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классифицировал концепцию христианского гуманизма, который акцентировал достоинство и свободу личности.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милосердия и свободы воли стали основополагающими для новой модели взаимодействия веры и разума.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гуманизм: новые горизонты знания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универсальный гений эпохи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воплотил в себе дух гуманизма как учёный, инженер и художник. Его анатомические зарисовки и изобретения остаются образцом синтеза науки и искусства, демонстрируя глубокое стремление к познанию природы человека и мира.
</a:t>
            </a:r>
            <a:endParaRPr lang="en-US" sz="928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и революция в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предложил гелиоцентрическую модель Вселенной, отвергая геоцентризм средневековой науки. Его труды заложили основы научного метода и изменили восприятие места человека во Вселенной.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как основатель экспериментальной физики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внедрил наблюдение и эксперименты в научные исследования, развив основы физики и астрономии. Его открытия, включая телескопические наблюдения, сделали революцию в понимании природы и встряхнули традиционные взгляды.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Флорентийского собора — шедевр Брунеллески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Филиппо Брунеллески реализовал инновационный проект купола собора Санта-Мария-дель-Фьоре, используя новые инженерные приёмы и возвращаясь к классическим ордерам, что стало символом Возрождения в архитектуре.
</a:t>
            </a:r>
            <a:endParaRPr lang="en-US" sz="1370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Собора Святого Петра — вершина творчества Донато Браманте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Браманте заложил основы постройки Собора Святого Петра в Риме, возвратившись к античным принципам симметрии и пропорций. Его проект повлиял на развитие европейской архитектуры на века.
</a:t>
            </a:r>
            <a:endParaRPr lang="en-US" sz="1336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эпохи Возрождения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гуманизм: новые ориентиры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Возрождения сконцентрировалась на изучении индивидуального выбора, судебной ответственности и внутреннего мира героев, демонстрируя богатство человеческой психологии.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авторы Данте, Петрарка, Боккаччо и Эразм Роттердамский внесли значительный вклад, развивая гуманистическую традицию в литературе и обращаясь к актуальным общественным проблемам.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открыл новую драматургию, где исследовал противоречия человеческой природы, затрагивая темы власти, любви и самопознания через глубокие психологические портреты.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эпоху Возрождения и гуманизма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Изабелла д’Эсте: меценат и политический деятель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Изабелла д’Эсте сыграла ключевую роль как покровительница искусств и влиятельный политик. Она способствовала развитию гуманистической культуры и поддерживала художников и мыслителей своего времени.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Лаура Баттифери — поэтесса и интеллектуал эпохи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Лаура стала одним из первых женщин-гуманистов, активно участвовала в литературных и философских кругах Флоренции, её поэзия отражала гуманистические ценности и стремление к образованности.
</a:t>
            </a:r>
            <a:endParaRPr lang="en-US" sz="11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печатного станка и массовое распространение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Гутенберг создал первую печатную машину, позволившую тиражировать книги быстрее и дешевле. Это открыло широкий доступ к информации и способствовало распространению гуманистических идей.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тиражей книг к началу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1500 году насчитывалось около 20 000 напечатанных изданий, включая труды гуманистов. Это стимулировало развитие образования и активизировало интеллектуальные движения в Европе.
</a:t>
            </a:r>
            <a:endParaRPr lang="en-US" sz="1311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грамотности и формирование просветительских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способствовало росту уровня грамотности среди населения и появлению новых институтов просвещения, что укрепило позиции гуманизма как культурного и образовательного феномена.
</a:t>
            </a:r>
            <a:endParaRPr lang="en-US" sz="114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книгопечатания на гуманизм и образование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 разных странах Западной Европы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Франсуа Рабле использовал сатиру и народные мотивы в своих произведениях, вдохновляя общественные перемены и расширяя горизонты гуманизма.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представлена Мигелем Сервантесом, создавшим «Дон Кихота» — произведение, критикующее старые порядки и обращающее внимание на личность и свободу.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гуманистические идеи развивал Томас Мор, создавший концепцию идеального общества в «Утопии» и продвигающий реформы образования.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была центром гуманизма, где идеи глубоко проникали в науку, искусство и государственное управление, формируя новую культурную эпоху.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церковь: конфликты и диалог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Джордано Бруно и Галилея вызвали осуждение со стороны католической церкви и ведущие к преследованиям, что отражало конфликт между новыми знаниями и догмой.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во многом базировалась на гуманистических принципах свободы чтения и личной интерпретации Священного Писания, стимулируя религиозные преобразования.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Гуманистические учёные внесли вклад в развитие новых религиозных концепций, подчеркивая важность свободы совести и морального выбора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гуманизма в современной культуре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основа современной философии и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гуманизма закрепились в системах университетского образования и философских направлениях, формируя критерии для развития личности и научного поиска современности.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гуманистических ценностей на права человека и демократию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 достоинстве личности и свободе стало фундаментом для современного понимания прав человека, а также демократических норм и культурного плюрализма в обществе.
</a:t>
            </a:r>
            <a:endParaRPr lang="en-US" sz="11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Возрождения и гуманизма на развитие Европы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заложило интеллектуальные основы научной революции XVII века, способствовав развитию рационального мышления и экспериментальной науки.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черпала вдохновение в гуманистических идеях, продвигая ценности свободы, равенства и образования для широких слоёв населения.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повлиял на формирование гражданских обществ, укрепляя идеи участия граждан и ответственности перед обществом.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современных европейских правовых и политических систем лежат принципы, выработанные в эпоху гуманизма, включая права человека и верховенство закона.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гуманизм: фундамент современной цивилизации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гуманизм радикально изменили европейскую историю, заложив основы гуманитарного и научного подхода, которые продолжают формировать современную культуру, образование и демократические принципы.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2026-05-11T08:27:27Z</dcterms:created>
  <dcterms:modified xsi:type="dcterms:W3CDTF">2026-05-11T08:27:27Z</dcterms:modified>
</cp:coreProperties>
</file>