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как направляющий фактор эволюции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превращает случайную изменчивость в эволюционные изменения.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Дарвина к современной эволюции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объяснил приспособленность через естественный отбор, а генетика XX века показала, как наследуются и накапливаются полезные изменения. Современная теория объединяет эти идеи в целостную картину эволюции организма и популяций, основанную на проверяемых данных наблюдений и экспериментов.
</a:t>
            </a:r>
            <a:endParaRPr lang="en-US" sz="1619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9150" y="360000"/>
            <a:ext cx="69276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Условия, необходимые для действия естественного отбора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94225" y="1681899"/>
            <a:ext cx="4699800" cy="289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одного вида особи отличаются по признакам, которые могут передаваться потомкам. Именно такие различия становятся материалом для отбора и последующих эволюционных изменений в популяции.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884750" y="1474050"/>
            <a:ext cx="4309200" cy="163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94225" y="2370555"/>
            <a:ext cx="4699800" cy="289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производят потомство в большем числе, чем может выжить в данных условиях. Поэтому между особями неизбежно возникает различие в успехе выживания и оставления потомков.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884750" y="2162706"/>
            <a:ext cx="4309200" cy="163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Избыточное размножение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94225" y="3059212"/>
            <a:ext cx="4699800" cy="289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Пища, свет, вода, укрытия и партнёры всегда доступны не всем в одинаковой мере. Дефицит ресурсов создаёт конкуренцию и делает одни варианты признаков более выгодными.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884750" y="2851362"/>
            <a:ext cx="4309200" cy="163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Ограниченность ресурсов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494225" y="4436524"/>
            <a:ext cx="4699800" cy="289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выгодный признак наследуется, его носители оставляют больше потомков. Со временем такой вариант становится более частым и заметно меняет облик популяции.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884750" y="4228675"/>
            <a:ext cx="4309200" cy="163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полезных признаков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494225" y="3747868"/>
            <a:ext cx="4699800" cy="289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Особи по-разному переносят холод, засуху, болезни и другие факторы среды. Те, чьи признаки лучше соответствуют условиям, чаще доживают до размножения.
</a:t>
            </a:r>
            <a:endParaRPr lang="en-US" sz="800" dirty="0"/>
          </a:p>
        </p:txBody>
      </p:sp>
      <p:sp>
        <p:nvSpPr>
          <p:cNvPr id="20" name="Text 11"/>
          <p:cNvSpPr txBox="1"/>
          <p:nvPr/>
        </p:nvSpPr>
        <p:spPr>
          <a:xfrm>
            <a:off x="884750" y="3540019"/>
            <a:ext cx="4309200" cy="163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приспособленности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950" y="3241404"/>
            <a:ext cx="2705700" cy="161179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существование в природе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23850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острая борьба часто происходит между особями одного вида, потому что их потребности совпадают. Они претендуют на одинаковую пищу, территорию и партнёров.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23850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внутри вида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3409213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Сходные виды тоже могут соперничать за общий ресурс. В таких ситуациях преимущество получает тот, кто лучше использует среду или быстрее добывает пищу.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3409213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Межвидовые взаимодействия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6294588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численность популяций воздействуют хищники, паразиты и возбудители болезней. Эти факторы отбирают более скрытных, устойчивых или быстро размножающихся особей.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6294588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хищников и паразитов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3409988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света, воды, укрытий или благоприятных мест для размножения усиливает конкуренцию. Особенно заметно это у растений в густом травостое и у животных при недостатке корма.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3409988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условий среды
</a:t>
            </a:r>
            <a:endParaRPr lang="en-US" sz="1400" dirty="0"/>
          </a:p>
        </p:txBody>
      </p:sp>
      <p:sp>
        <p:nvSpPr>
          <p:cNvPr id="20" name="Text 10"/>
          <p:cNvSpPr txBox="1"/>
          <p:nvPr/>
        </p:nvSpPr>
        <p:spPr>
          <a:xfrm>
            <a:off x="6295363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существование сама по себе не является отбором, но создаёт условия, при которых одни наследственные варианты сохраняются, а другие постепенно исчезают.
</a:t>
            </a:r>
            <a:endParaRPr lang="en-US" sz="1000" dirty="0"/>
          </a:p>
        </p:txBody>
      </p:sp>
      <p:sp>
        <p:nvSpPr>
          <p:cNvPr id="21" name="Text 11"/>
          <p:cNvSpPr txBox="1"/>
          <p:nvPr/>
        </p:nvSpPr>
        <p:spPr>
          <a:xfrm>
            <a:off x="6295363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через выживание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действует естественный отбор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переход от случайной наследственной изменчивости к направленной адаптации популяции.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105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небольшое преимущество может изменить судьбу целой популяции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5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понятий эволюционной биологии: приспособленность определяется вкладом в следующее поколение
</a:t>
            </a:r>
            <a:endParaRPr lang="en-US" sz="865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малое различие в маскировке, устойчивости к болезни или скорости размножения способно дать больше потомков, а значит — изменить частоту признака в следующем поколении.
</a:t>
            </a:r>
            <a:endParaRPr lang="en-US" sz="262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форм отбора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тип отбора зависит от состояния среды и распределения признака в популяции.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материалам школьного курса биологии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форма по-своему меняет структуру признака: стабилизирует, смещает или разделяет её на крайние варианты.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Стабилизирующий отбор: сохранение нормы признака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5600" y="3702813"/>
            <a:ext cx="3788700" cy="787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успешными оказываются особи с «средним» вариантом признака. Отбор поддерживает именно тот уровень, который лучше всего подходит к данным условиям среды.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25596" y="3290394"/>
            <a:ext cx="3158400" cy="2740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оптимума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836100" y="3702813"/>
            <a:ext cx="3788700" cy="787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пример — оптимальная масса новорождённых у млекопитающих. Аналогично сохраняются признаки цветков и плодов, если условия опыления и распространения семян устойчивы.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36096" y="3290394"/>
            <a:ext cx="3158400" cy="2740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примеры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5600" y="2028363"/>
            <a:ext cx="37887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тип отбора действует там, где условия долго остаются относительно неизменными. В таких ситуациях средние значения признака оказываются наиболее надёжными и жизнеспособными.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525596" y="1615944"/>
            <a:ext cx="3158400" cy="2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среда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836100" y="2028363"/>
            <a:ext cx="37887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малые или слишком большие отклонения обычно снижают выживаемость. Поэтому крайние варианты признака постепенно встречаются реже, а разброс в популяции уменьшается.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836096" y="1615944"/>
            <a:ext cx="3158400" cy="2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крайностей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360000"/>
            <a:ext cx="84285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Движущий отбор: изменение признака под влиянием среды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57800" y="2215225"/>
            <a:ext cx="1962000" cy="15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Движущий отбор возникает, когда среда заметно меняется. Тогда преимущество получает один из крайних вариантов признака, лучше соответствующий новым обстоятельствам.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57800" y="1511900"/>
            <a:ext cx="1962000" cy="5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условий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2512825" y="2215225"/>
            <a:ext cx="1962000" cy="15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в популяции растёт доля особей с нужным вариантом признака. Среднее значение признака смещается в одну сторону и становится новым преобладающим уровнем.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512825" y="1511900"/>
            <a:ext cx="1962000" cy="5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Смещение нормы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4667850" y="2215225"/>
            <a:ext cx="1962000" cy="15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отбор может сравнительно быстро изменить свойства популяции. Особенно заметен он у организмов с коротким жизненным циклом и высокой скоростью размножения.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667850" y="1511900"/>
            <a:ext cx="1962000" cy="5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последствия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6822875" y="2215225"/>
            <a:ext cx="1962000" cy="15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изменения среды сохраняются, движущий отбор закрепляет полезные особенности. Именно так популяция приспосабливается к новым условиям обитания.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6822875" y="1511900"/>
            <a:ext cx="1962000" cy="5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адаптацией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150" y="360000"/>
            <a:ext cx="71097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Разрывающий отбор и расхождение вариантов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7576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Разрывающий отбор действует там, где разные участки среды требуют разных признаков. В такой обстановке крайние варианты оказываются выгоднее, чем усреднённые формы.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884750" y="14978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Неоднородная среда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26033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вариант признака становится менее успешным, потому что он не даёт преимущества ни в одной из крайних ситуаций. Это сокращает долю промежуточных форм.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884750" y="23435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середины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94225" y="34490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Одновременное сохранение крайних вариантов увеличивает полиморфизм популяции. Внутри неё могут формироваться экологические группы, различающиеся образом жизни.
</a:t>
            </a:r>
            <a:endParaRPr lang="en-US" sz="800" dirty="0"/>
          </a:p>
        </p:txBody>
      </p:sp>
      <p:sp>
        <p:nvSpPr>
          <p:cNvPr id="15" name="Text 7"/>
          <p:cNvSpPr txBox="1"/>
          <p:nvPr/>
        </p:nvSpPr>
        <p:spPr>
          <a:xfrm>
            <a:off x="884750" y="31892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разнообразия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94225" y="42947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такие различия закрепляются, популяции начинают расходиться всё сильнее. В дальнейшем это может стать одним из этапов образования новых видов.
</a:t>
            </a:r>
            <a:endParaRPr lang="en-US" sz="800" dirty="0"/>
          </a:p>
        </p:txBody>
      </p:sp>
      <p:sp>
        <p:nvSpPr>
          <p:cNvPr id="17" name="Text 9"/>
          <p:cNvSpPr txBox="1"/>
          <p:nvPr/>
        </p:nvSpPr>
        <p:spPr>
          <a:xfrm>
            <a:off x="884750" y="40349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к расхождению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217331"/>
            <a:ext cx="3765900" cy="15317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естественного отбора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формы отбора по-разному действуют на признаки в зависимости от условий среды.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отбор меняет частоты признаков, но направление изменений зависит от условий среды и характера вариаций в популяции.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теория эволюции; школьный курс общей биологии
</a:t>
            </a:r>
            <a:endParaRPr lang="en-US" sz="113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естественного отбора в природе и эксперименте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районах с загрязнёнными стволами деревьев заметнее выживали тёмные особи бабочек: их реже находили птицы. Когда фон среды менялся, преимущество переходило к светлым формам, и частоты окраски в популяции тоже смещались.
</a:t>
            </a:r>
            <a:endParaRPr lang="en-US" sz="1061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 на тёмном фоне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разных островах у близкородственных вьюрков закрепились разные формы клюва. Там, где были доступны твёрдые семена, успешнее оказывались птицы с мощным клювом; при иной пище преимущество получали другие варианты строения.
</a:t>
            </a:r>
            <a:endParaRPr lang="en-US" sz="993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Клювы дарвиновых вьюрков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лаборатории и в клинике легко увидеть, как после применения антибиотика выживают отдельные бактерии. Их потомки быстро образуют новую, более устойчивую популяцию, поэтому препарат теряет эффективность и требует осторожного использования.
</a:t>
            </a:r>
            <a:endParaRPr lang="en-US" sz="979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бактерии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8396" y="1472075"/>
            <a:ext cx="2715008" cy="338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адаптаций у животных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3850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зимняя окраска зайцев и песцов делает животных менее заметными на снегу. Это снижает риск встречи с хищником и повышает шансы дожить до весны.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23850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 зимой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09213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Густой мех, перья и жировой слой уменьшают теплопотери у животных Арктики и тундры. Такие особенности помогают сохранять тепло даже при сильном ветре и низкой температуре.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09213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холода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35863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птиц форма клюва тесно связана с типом пищи. Длинный тонкий клюв удобен для нектара и насекомых, а короткий крепкий — для твёрдых семян.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35863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Клюв и питание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3421238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из этих признаков повышает выживаемость и успешность размножения в конкретных условиях. Адаптация не бывает «лучшей вообще» — она полезна только в определённой среде.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3421238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 среде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Редкая мутация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бактериальной популяции возникает наследственный вариант, который снижает чувствительность клетки к антибиотику.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2330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препарата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начала лечения чувствительные бактерии погибают, а устойчивые сохраняются и продолжают размножаться.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1082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устойчивости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Потомки выживших клеток быстро увеличивают долю устойчивых форм. Чрезмерное и неправильное использование антибиотиков ускоряет этот процесс.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и устойчивость к антибиотикам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мутации к адаптации популяции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случайная наследственная изменчивость проходит отбор среды и превращается в устойчивую адаптацию.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усиливающие действие естественного отбора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наследственных различий и чем жёстче условия среды, тем заметнее различается успех особей и тем быстрее меняется популяция.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материалам общей биологии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сильный эффект дают наследственная изменчивость и давление среды; у быстро размножающихся организмов отбор проявляется особенно быстро.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как причина видообразования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5600" y="3702813"/>
            <a:ext cx="3788700" cy="787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популяции становятся слишком различными, они уже не дают полноценного потомства или вовсе не скрещиваются. Так формируется биологическая граница между ними.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25596" y="3290394"/>
            <a:ext cx="3158400" cy="2740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Репродуктивная изоляция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836100" y="3702813"/>
            <a:ext cx="3788700" cy="787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завершения изоляции различия становятся устойчивыми, и новая форма начинает существовать как самостоятельный вид. Это увеличивает разнообразие живой природы.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36096" y="3290394"/>
            <a:ext cx="3158400" cy="2740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нового вида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5600" y="2028363"/>
            <a:ext cx="37887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группы одного вида оказываются разделены географически или экологически, обмен генами между ними ослабевает. Каждая популяция начинает развиваться под действием собственных условий среды.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525596" y="1615944"/>
            <a:ext cx="3158400" cy="2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популяций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836100" y="2028363"/>
            <a:ext cx="37887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условиях закрепляются разные наследственные варианты. Со временем различия затрагивают строение, поведение, сроки размножения и другие признаки, важные для успешного скрещивания.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836096" y="1615944"/>
            <a:ext cx="3158400" cy="2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различий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360000"/>
            <a:ext cx="84285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действия естественного отбора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57800" y="2215225"/>
            <a:ext cx="1962000" cy="15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не «придумывает» признаки сам по себе. Он сохраняет только те наследственные варианты, которые уже возникли благодаря мутациям и рекомбинации.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57800" y="1511900"/>
            <a:ext cx="1962000" cy="5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создаёт с нуля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2512825" y="2215225"/>
            <a:ext cx="1962000" cy="15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признак может быть полезным в одних условиях и вредным в других. Поэтому направление отбора меняется вместе с климатом, пищей и образом жизни.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512825" y="1511900"/>
            <a:ext cx="1962000" cy="5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Зависит от среды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4667850" y="2215225"/>
            <a:ext cx="1962000" cy="15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не движется к заранее известному идеалу. Отбор лишь повышает вероятность выживания и размножения в текущей среде, не гарантируя «совершенства».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667850" y="1511900"/>
            <a:ext cx="1962000" cy="5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заданной цели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6822875" y="2215225"/>
            <a:ext cx="1962000" cy="15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удачная адаптация имеет цену: она может снижать эффективность в иных условиях. Организм всегда приспособлен к конкретной ситуации, а не вообще ко всему.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6822875" y="1511900"/>
            <a:ext cx="1962000" cy="5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6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Приспособление, а не абсолютная выгода
</a:t>
            </a:r>
            <a:endParaRPr lang="en-US" sz="140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792023"/>
            <a:ext cx="452400" cy="45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100" y="1837263"/>
            <a:ext cx="452400" cy="361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800" y="3493800"/>
            <a:ext cx="452400" cy="452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493800"/>
            <a:ext cx="452400" cy="452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знаний о естественном отборе для человека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отбора помогает выводить сорта с высокой урожайностью, устойчивостью к засухе и болезням. Селекционер использует наследственную изменчивость так же, как природа, но с заданной целью.
</a:t>
            </a:r>
            <a:endParaRPr lang="en-US" sz="1106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растений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разведении домашних животных учитывают признаки, повышающие продуктивность, здоровье и приспособленность к условиям содержания. Это позволяет получать более устойчивые и полезные для человека породы.
</a:t>
            </a:r>
            <a:endParaRPr lang="en-US" sz="1010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Породы животных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механизма отбора необходимо для борьбы с устойчивыми микроорганизмами. Оно помогает разумно применять лекарства и снижать вероятность появления новых резистентных форм.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 устойчивостью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отбора используют для оценки изменений в популяциях и сохранения биоразнообразия. Это важно при прогнозировании реакции видов на изменение среды и человеческое воздействие.
</a:t>
            </a:r>
            <a:endParaRPr lang="en-US" sz="1177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 охрана природы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задаёт направление эволюции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превращает наследственную изменчивость в приспособленность: полезные варианты чаще сохраняются, накапливаются и со временем изменяют популяции, виды и всё разнообразие живой природы.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2026-06-01T22:16:14Z</dcterms:created>
  <dcterms:modified xsi:type="dcterms:W3CDTF">2026-06-01T22:16:14Z</dcterms:modified>
</cp:coreProperties>
</file>