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география, население и хозяйство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контрастов: от тропических лесов до мегаполисов и мировых рынков.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Латинская Америка и что её 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тянется от южной границы США до Огненной Земли. Её объединяют романские языки, общая колониальная история и широкий набор природных зон — от влажных экваториальных лесов до умеренных широт.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крупнейшие природные районы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40425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образуют длиннейшую горную цепь суши и резко меняют высотную поясность, климат и условия жизни. В горах сосредоточены минеральные ресурсы, но транспорт и земледелие здесь особенно сложны.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158143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обширная равнина с влажными лесами, где преобладают жаркий климат и обильные осадки. Она играет ключевую роль в водном балансе региона и в сохранении биоразнообразия.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5860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 нагорья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Бразильское и Гвианское плоскогорья, а также Мексиканское нагорье формируют значительные пространства с различными почвами и ресурсами. На них сосредоточены сельское хозяйство, добыча полезных ископаемых и крупные поселения.
</a:t>
            </a:r>
            <a:endParaRPr lang="en-US" sz="1117" dirty="0"/>
          </a:p>
        </p:txBody>
      </p:sp>
      <p:sp>
        <p:nvSpPr>
          <p:cNvPr id="12" name="Text 5"/>
          <p:cNvSpPr txBox="1"/>
          <p:nvPr/>
        </p:nvSpPr>
        <p:spPr>
          <a:xfrm>
            <a:off x="5593578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юга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Ла-Платская низменность и Патагония отличаются более сухими и ветренными условиями. Здесь особенно заметны различия в плотности населения, специализации хозяйства и возможностях интенсивного земледелия.
</a:t>
            </a:r>
            <a:endParaRPr lang="en-US" sz="1199" dirty="0"/>
          </a:p>
        </p:txBody>
      </p:sp>
      <p:sp>
        <p:nvSpPr>
          <p:cNvPr id="13" name="Text 6"/>
          <p:cNvSpPr txBox="1"/>
          <p:nvPr/>
        </p:nvSpPr>
        <p:spPr>
          <a:xfrm>
            <a:off x="7311297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и климата определяет, где развиваются плантационное сельское хозяйство, горнодобыча, транспортные коридоры и города. Поэтому природные условия напрямую влияют на расселение и экономику.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национальных статистических служб, 2023–2024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Латинской Америки по численности населения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жителей региона сосредоточена в нескольких крупных государствах, что усиливает их политическое и экономическое влияние.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первыми и средними по населению странами очень велик: демографический вес региона распределён крайне неравномерно.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крупнейшая природная система региона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задаёт масштаб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её притоки образуют огромную водную систему, заметную даже на карте Земли. Широкие реки, заболоченные участки и сезонные разливы формируют особый ритм жизни, а прибрежные поселения часто зависят от водного транспорта и рыболовства.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полный жизни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экваториальный лес Амазонии отличается многоярусной растительностью и исключительным разнообразием видов. Здесь соседствуют густой полог деревьев, лианы, редкие цветы и животные, приспособленные к постоянной влажности и тени, — от птиц до крупных млекопитающих.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3054" y="632075"/>
            <a:ext cx="4290293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Всемирный банк, национальные статистические службы, 2023–2024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экономик региона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стран показывают разные модели роста: от индустриальных центров до экспортёров сырья и аграрной продукции.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Мексика лидируют по масштабу экономики, а Чили, Колумбия и Аргентина сильнее зависят от узкой специализации и внешнего спроса.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началом длительной колониальной перестройки региона, последствия которой заметны в социальном неравенстве и этническом составе населения.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этого времени испанская и португальская колонизация изменила хозяйство, население и систему власти в Латинской Америке.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по истории Латинской Америки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 Латинской Америки к 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формирования независимых государств региона в XIX веке.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1617" y="2571749"/>
            <a:ext cx="1892446" cy="219712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города региона
</a:t>
            </a:r>
            <a:endParaRPr lang="en-US" sz="1652" dirty="0"/>
          </a:p>
        </p:txBody>
      </p:sp>
      <p:sp>
        <p:nvSpPr>
          <p:cNvPr id="10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11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высокая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относится к наиболее урбанизированным регионам мира: в городах живёт большая часть населения. Это усиливает роль агломераций как центров работы, образования, транспорта и потребления.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Города-миллионеры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 — Мехико, Сан-Паулу, Буэнос-Айрес, Лима, Богота и Рио-де-Жанейро. Они концентрируют финансовые услуги, промышленность, управление и культурную жизнь целых стран.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7121489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Разрастание пригородов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часто идёт быстрее, чем развитие инфраструктуры. Поэтому рядом с деловыми центрами появляются плотные жилые районы и периферийные кварталы с неравным доступом к транспорту и услугам.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связаны с портами, аэропортами и магистралями, через которые проходят торговые потоки. Это делает их опорными точками национальной экономики и международных связей.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среде особенно заметны различия между обеспеченными районами и кварталами с ограниченным доступом к качественному жилью, медицине и образованию, что отражает общее неравенство региона.
</a:t>
            </a:r>
            <a:endParaRPr lang="en-US" sz="11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ECLAC/UNCTAD, обзор структуры экспорта стран Латинской Америки, 2023–2024
</a:t>
            </a:r>
            <a:endParaRPr lang="en-US" sz="91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Латинской Америки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региона формируется вокруг нескольких товарных групп, связанных с природными ресурсами, аграрным производством и переработкой.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доля сырья и сельхозпродукции делает многие экономики чувствительными к мировым ценам и спросу.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 различия в уровне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Латинской Америки рядом существуют современные деловые кварталы и районы бедности, а распределение доходов остаётся крайне неравномерным. Это влияет на качество жизни, возможности для учёбы и доступ к услугам.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услугам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образования, медицины, жилья, чистой воды и цифровой связи сильно различается не только между странами, но и внутри городов и сельских районов. Особенно уязвимы периферийные территории.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значительная часть населения работает без стабильного договора и социальных гарантий. Такая занятость повышает уязвимость семей и делает доходы зависимыми от экономических колебаний.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окраины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агломерациях контраст между центром и периферией особенно заметен: в центре сосредоточены рабочие места и услуги, а окраины нередко сталкиваются с нехваткой транспорта и инфраструктуры.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проблемы усиливаются удалённостью от рынков, школ и больниц, а также слабым развитием дорог и связи. Поэтому уровень жизни там часто ниже, чем в крупных 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06363"/>
            <a:ext cx="4813500" cy="22969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развития отдельных стран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UNDP Human Development Reports; World Bank; национальные статистические службы (сводные данные, последние доступные оценки)
</a:t>
            </a:r>
            <a:endParaRPr lang="en-US" sz="513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социальных показателей показывает, насколько неодинаковы условия жизни в странах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и Аргентина выглядят наиболее благополучно, тогда как Боливия заметно уступает по уровню жизни и социальным показателям. Бразилия и Мексика занимают промежуточное положение.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стала символом региона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известна музыкой, в которой смешались европейские мелодии, африканские ритмы и местные традиции. Самба, танго и сальса давно вышли за пределы своих стран и стали узнаваемыми культурными символами, объединяющими разные поколения и города.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 часть повседневной культуры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Рио-де-Жанейро, народные шествия и яркие костюмы показывают, насколько важны для региона коллективные праздники и уличная культура. Они сохраняют память о прошлом, поддерживают местную самобытность и привлекают внимание всего мира.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Латинской Америки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странам Латинской Америки на основе общедоступных справочных данных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региона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палитра региона отражает колониальную историю и устойчивость местных культурных традиций.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и португальский доминируют, но коренные языки сохраняют важную роль в отдельных странах и регионах, поддерживая культурную преемственность.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14868"/>
            <a:ext cx="423000" cy="43664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 региональное сотрудничество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сложилась президентская форма правления. Это усиливает роль главы государства, но одновременно требует устойчивых институтов и баланса между ветвями власти.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Президентские республики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крупных стран встречаются разные модели государственного устройства. Они по-разному распределяют полномочия между центром и территориями, что влияет на управление и региональную политику.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 и унитарные государства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МЕРКОСУР, Тихоокеанский альянс и СЕЛАК создают площадки для торговли, переговоров и согласования общих решений. Такие объединения помогают странам действовать более согласованно на мировом рынке.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 и альянсы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сотрудничество позволяет Латинской Америке укреплять позиции в мировой экономике, продвигать совместные проекты и быстрее реагировать на общие вызовы, от логистики до безопасности.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интерес региона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проблемы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зависимость от экспорта сырья влияет на бюджет, инвестиции и технологическое развитие.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природные риски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44734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влажных лесов особенно опасно для Амазонии, где нарушаются природные круговороты влаги и сокращаются местообитания многих видов. Это ослабляет устойчивость экосистем и ухудшает условия жизни населения.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2162448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земледелие, выжигание растительности и перевыпас скота приводят к истощению почв. В результате снижается урожайность, а сельские территории становятся более уязвимыми к засухам.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3880162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таяние ледников в Андах меняют режим рек и осложняют водоснабжение городов и сельских районов. Для миллионов людей это означает рост рисков для хозяйства и здоровья.
</a:t>
            </a:r>
            <a:endParaRPr lang="en-US" sz="1088" dirty="0"/>
          </a:p>
        </p:txBody>
      </p:sp>
      <p:sp>
        <p:nvSpPr>
          <p:cNvPr id="13" name="Text 5"/>
          <p:cNvSpPr txBox="1"/>
          <p:nvPr/>
        </p:nvSpPr>
        <p:spPr>
          <a:xfrm>
            <a:off x="5597876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 штормы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районы и острова Карибского бассейна часто страдают от наводнений и ураганов. Такие бедствия разрушают жильё, транспорт и посевы, а восстановление требует больших затрат.
</a:t>
            </a:r>
            <a:endParaRPr lang="en-US" sz="1011" dirty="0"/>
          </a:p>
        </p:txBody>
      </p:sp>
      <p:sp>
        <p:nvSpPr>
          <p:cNvPr id="14" name="Text 6"/>
          <p:cNvSpPr txBox="1"/>
          <p:nvPr/>
        </p:nvSpPr>
        <p:spPr>
          <a:xfrm>
            <a:off x="7315591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экономикой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изменения напрямую влияют на сельское хозяйство, туризм, энергетiku и повседневную жизнь. Поэтому охрана природы в регионе становится не только экологической, но и экономической задачей.
</a:t>
            </a:r>
            <a:endParaRPr lang="en-US" sz="10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UN Tourism и национальных туристических ведомств
</a:t>
            </a:r>
            <a:endParaRPr lang="en-US" sz="97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 экономики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поддерживает гостиницы, транспорт, торговлю и сферу услуг, а также помогает продвигать культурное наследие и природные ландшафты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страны с сочетанием пляжного отдыха, исторических памятников и природных парков; туризм приносит валюту и стимулирует занятость.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 XXI веке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укрепляет роль поставщика сырья, продовольствия и биоресурсов, оставаясь важной частью мировой торговли и глобальных цепочек поставок.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энергетика, переработка сырья и современные логистические проекты становятся важными направлениями модернизации экономики.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развиваются мобильная связь, цифровые сервисы и транспортные коридоры, которые связывают внутренние районы с портами и внешними рынками.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потенциал региона сможет реализоваться только при росте качества образования, занятости, технологического обновления и бережного отношения к ресурсам.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богатство возможностей и сложность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сочетает природные ресурсы, культурное многообразие и высокую урбанизацию с неравенством, сырьевой зависимостью и экологическими рисками. Его будущее зависит от устойчивого развития и сотрудничества.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2026-06-02T22:43:15Z</dcterms:created>
  <dcterms:modified xsi:type="dcterms:W3CDTF">2026-06-02T22:43:15Z</dcterms:modified>
</cp:coreProperties>
</file>