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экономическая политика и образование СССР: выход из кризиса и создание нового государства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восстановил хозяйство, а СССР оформил новый союз республик.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после Гражданской войны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1921 году Россия и советские республики оказались в разрухе: заводы простаивали, транспорт был парализован, в деревне не хватало хлеба. Власть искала способ остановить кризис и укрепить новое государство.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перехода к НЭПу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1920-х годов промышленность выпускала намного меньше продукции, чем до войны. Многие предприятия стояли без сырья, топлива и рабочих, а города ощущали острую нехватку товаров.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денег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Денежная система почти перестала нормально работать. Люди всё чаще расплачивались продуктами или обменивали вещи напрямую, потому что деньги быстро обесценивались и теряли доверие населения.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крестьян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Продразверстка вызывала сильное раздражение в деревне: у крестьян изымали хлеб и другие продукты. Это подрывало стимул работать лучше и делало восстановление сельского хозяйства крайне медленным.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выхода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Большевистское руководство понимало, что прежние методы больше не помогают. Нужна была политика, которая быстро оживит производство, снизит напряжение в обществе и предотвратит новые выступления против власти.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хозяйство в первые годы НЭПа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общее восстановление экономики после спада начала 1920-х годов.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шёл постепенно, а быстрее всего оживали сельское хозяйство и торговля.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школьного курса истории; значения условные, отражают общий тренд 1921–1925 годов.
</a:t>
            </a:r>
            <a:endParaRPr lang="en-US" sz="6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новой экономической политики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Продналог вместо разверстки
</a:t>
            </a:r>
            <a:pPr algn="l" indent="0" marL="0">
              <a:lnSpc>
                <a:spcPct val="115000"/>
              </a:lnSpc>
              <a:buNone/>
            </a:pPr>
            <a:r>
              <a:rPr lang="en-US" sz="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заменило принудительное изъятие хлеба заранее установленным налогом. После его уплаты крестьянин получал право распоряжаться излишками самостоятельно, что повышало заинтересованность в урожае.
</a:t>
            </a:r>
            <a:endParaRPr lang="en-US" sz="886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торговля снова стала законной. На рынках появились продукты, ткани и товары повседневного спроса, а люди получили возможность обменивать и покупать нужные вещи без полного контроля государства.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предпринимательство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Разрешили аренду небольших предприятий, мастерских и лавок, а также ограниченное использование наемного труда. Это помогло быстрее восстановить мелкое производство, особенно в городах и ремесленной сфере.
</a:t>
            </a:r>
            <a:endParaRPr lang="en-US" sz="885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хозяйство под контролем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не отказалось от руководства ключевыми отраслями. Крупная промышленность, банки, транспорт и внешняя торговля оставались в его руках, чтобы сохранять управление всей экономикой страны.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не был возвратом к старому порядку. Он соединял рыночные механизмы и государственный контроль, позволяя оживлять хозяйство без полного отказа от социалистических целей власти.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12874"/>
            <a:ext cx="5037600" cy="17113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коммунизм и НЭП: сравнение двух экономических курсов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изменилась экономическая политика в начале 1920-х годов.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сохранил роль государства, но сделал экономику гибче и ближе к обычной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истории России, начало 1920-х годов.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в повседневной жизни людей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рынка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снова открывались рынки, частные лавки и кооперативы. Люди видели больше товаров на прилавках, чем в годы разрухи, и могли выбирать между разными продавцами.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Нэпманы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Частных торговцев и предпринимателей того времени называли нэпманами. Они занимались покупкой, продажей и небольшим производством, помогая оживить городскую жизнь и снабжение населения.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цены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большее количество товаров, цены на промышленные изделия часто оставались высокими. Из-за этого крестьянам и рабочим было непросто быстро улучшить своё материальное положение.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мастерские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лавок, появлялись небольшие мастерские и артели. В них чинили обувь, шили одежду, делали простые предметы быта, которые были особенно нужны после войны и голода.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и противоречия НЭПа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стало быстро выходить из кризиса. Крестьяне получили больше свободы в распоряжении урожаем, поэтому у них появился реальный интерес увеличивать посевы и производство.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Легкая промышленность и мелкое производство оживали быстрее тяжелой индустрии. Магазины и мастерские вновь выпускали необходимые товары, а заводы постепенно возвращались к нормальной работе.
</a:t>
            </a:r>
            <a:endParaRPr lang="en-US" sz="909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Денежная реформа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1922–1924 годов укрепила денежное обращение и сделала расчеты более устойчивыми. Деньги снова начали выполнять привычную роль в торговле, зарплатах и покупке товаров.
</a:t>
            </a:r>
            <a:endParaRPr lang="en-US" sz="988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Нерешенные проблемы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сохранялись безработица, неравенство в доходах и разница между ценами на промышленные и сельскохозяйственные товары. Эти трудности вызывали споры о будущем НЭПа.
</a:t>
            </a:r>
            <a:endParaRPr lang="en-US" sz="101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созданию СССР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после Гражданской войны и подготовки союзного договора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88425"/>
            <a:ext cx="252900" cy="22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республикам понадобилось объединение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 были связаны общими железными дорогами и торговыми путями. Без общего управления перевозками было трудно доставлять сырье, хлеб, топливо и товары в нужные районы.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Гражданской войны важной задачей стала защита границ и поддержание армии. Объединение помогало согласовывать военные решения и быстрее реагировать на угрозы.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Разрушенная экономика требовала общих правил и согласованного распределения ресурсов. Единый центр мог лучше направлять усилия на восстановление заводов, транспорта и сельского хозяйства.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внешняя политика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Республикам было сложно самостоятельно вести отношения с другими странами. Общее государство позволяло говорить одним голосом на международной арене и защищать общие интересы.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СССР: дата, участники, документ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Гражданской войны советские республики тесно сотрудничали в армии, хозяйстве и внешней политике. Это создало основу для официального объединения в единое государство.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 декабря 1922 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I съезде Советов был утверждён Договор об образовании СССР. Документ закрепил союзный принцип устройства страны и определил общие органы власти.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Республики-учредители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союз вошли РСФСР, Украинская ССР, Белорусская ССР и Закавказская СФСР. Именно они стали ядром нового государства и его политической основой.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власти в СССР после объединения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система сочетала единое руководство и участие республик в управлении. Это позволяло сохранять общий курс страны и учитывать местные особенности.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имел союзный центр, но республики и местные органы сохраняли важные функции. Такая модель обеспечивала управляемость и гибкость.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материал по устройству СССР, 1922 год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политика в начале СССР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Равноправие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 признавалось равенство всех народов СССР. Это должно было снизить недоверие между республиками и показать, что новое государство строится не на привилегиях одной нации.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школы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республиках открывались школы, газеты и учреждения на местных языках. Благодаря этому больше людей могли учиться и читать на родном языке, не теряя связи с общей страной.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кадров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представителей разных народов готовили учителей, работников и управленцев. Это помогало республикам развиваться и создавать собственные национальные кадры для новой системы власти.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руководство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внешнем многообразии усиливалась роль партийного центра. Он определял общий политический курс, чтобы все республики двигались в одном направлении и не расходились в главных решениях.
</a:t>
            </a:r>
            <a:endParaRPr lang="en-US" sz="9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Республики-основатели СССР в 1922 году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республики стали основой Союза и объединили важнейшие территории бывшей Российской империи.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республики сформировали политическое и территориальное ядро нового государства. Объединение охватило ключевые районы с разными хозяйственными возможностями.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об образовании СССР, 30 декабря 1922 года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новое государство получило символы и документы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 союзный договор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съезде Советов делегаты утверждали документ, который закреплял создание СССР. Подписание выглядело не только как политический шаг, но и как торжественный момент рождения нового государства.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начали оформляться герб, флаг и официальные бумаги СССР. Они должны были показать, что республики теперь связаны в одно государство с общими признаками и общим названием.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Делегаты и съезд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зале съезда можно представить представителей разных республик, которые обсуждают будущее страны. Такие изображения помогают увидеть, как решение об объединении превращалось в реальный государственный порядок.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НЭПа для экономики и общества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помог быстро оживить сельское хозяйство, мелкую промышленность и торговлю. После тяжёлых лет разрухи в хозяйстве снова появились товары, а производство начало расти.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снова в обороте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Денежная система постепенно восстанавливалась, и обмен стал удобнее. Люди снова могли получать зарплату, покупать нужные вещи и планировать расходы без постоянного натурального обмена.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стала спокойнее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1920-х годов жизнь в городе и деревне стала более устойчивой, чем в годы военного коммунизма. Снизилась острота кризиса, хотя трудностей ещё оставалось много.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будущем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оказался временным компромиссом между рынком и государственным контролем. Поэтому в обществе и среди руководителей не прекращались споры о том, насколько долго его следует сохранять.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 1921–1924 годов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четыре года страна одновременно восстанавливала хозяйство и строила новые государственные правила. Эти процессы шли параллельно и поддерживали друг друга.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что НЭП, создание СССР, денежная реформа и Конституция 1924 года были частями одного большого преобразования страны.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СССР, 1921–1924 годы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Конституция СССР и закрепление союзного строя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Юридическое оформление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1924 года закрепила уже созданный СССР как союзное государство. Она сделала новый порядок официальным и понятным для всех органов власти.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полномочий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документе были определены вопросы, которые решал центр, и те, что оставались за республиками. Это помогало управлять страной без полного отказа от местных особенностей.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Общесоюзные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установила систему общих органов власти для всего СССР. Благодаря этому государство получило единые правила управления, армии и внешней политики.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союза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Конституции укрепило союз республик и сделало его более прочным. Теперь новый строй опирался не только на договор, но и на основной закон.
</a:t>
            </a:r>
            <a:endParaRPr lang="en-US" sz="10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НЭПа и образования СССР для истории XX века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 экономике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показал, что государство может изменить курс, если стране нужно восстановление после кризиса. Это было важным уроком для всей советской истории.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 росту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НЭПу хозяйство вышло из самого тяжёлого состояния, а люди снова получили возможность работать, торговать и пользоваться деньгами в повседневной жизни.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события определили развитие Советского Союза на десятилетия вперёд. Именно в начале 1920-х годов были заложены основы его экономики и государственного строя.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многонациональное 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СССР объединило республики в единую систему управления. Это создало большую страну с общими органами власти, армией и внешней политикой.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страна вышла из кризиса и стала новым государством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остановил хозяйственный распад и вернул экономике движение, а образование СССР объединило республики в одно государство. Эти решения укрепили страну и определили её дальнейшую историю.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2026-06-01T05:53:17Z</dcterms:created>
  <dcterms:modified xsi:type="dcterms:W3CDTF">2026-06-01T05:53:17Z</dcterms:modified>
</cp:coreProperties>
</file>