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питательные вещества попадают в кровь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кишечник снабжает клетки энергией, водой и строительным материалом.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пищи к клеткам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переваривания пища распадается на простые вещества, которые кишечник может пропустить в кровь. Так организм получает энергию, материал для роста и вещества для работы всех органов.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35194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1088" y="1768975"/>
            <a:ext cx="197775" cy="263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6475" y="1774375"/>
            <a:ext cx="252900" cy="252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62350" y="1799665"/>
            <a:ext cx="252900" cy="2023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4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всасываются в кровь
</a:t>
            </a:r>
            <a:endParaRPr lang="en-US" sz="1600" dirty="0"/>
          </a:p>
        </p:txBody>
      </p:sp>
      <p:sp>
        <p:nvSpPr>
          <p:cNvPr id="15" name="Text 2"/>
          <p:cNvSpPr txBox="1"/>
          <p:nvPr/>
        </p:nvSpPr>
        <p:spPr>
          <a:xfrm>
            <a:off x="18000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главный источник быстрой энергии. После всасывания глюкоза попадает в кровь и затем доставляется к органам, которые особенно активно работают, например к мозгу и мышцам.
</a:t>
            </a:r>
            <a:endParaRPr lang="en-US" sz="900" dirty="0"/>
          </a:p>
        </p:txBody>
      </p:sp>
      <p:sp>
        <p:nvSpPr>
          <p:cNvPr id="16" name="Text 3"/>
          <p:cNvSpPr txBox="1"/>
          <p:nvPr/>
        </p:nvSpPr>
        <p:spPr>
          <a:xfrm>
            <a:off x="1957030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образуются при расщеплении белков и нужны для построения клеток, ферментов, гормонов и белков крови. Без них организм не может расти и восстанавливаться.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373406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всасывается вместе с растворёнными веществами и помогает поддерживать постоянный состав внутренней среды. Она необходима для транспорта веществ и нормальной работы клеток.
</a:t>
            </a:r>
            <a:endParaRPr lang="en-US" sz="900" dirty="0"/>
          </a:p>
        </p:txBody>
      </p:sp>
      <p:sp>
        <p:nvSpPr>
          <p:cNvPr id="18" name="Text 5"/>
          <p:cNvSpPr txBox="1"/>
          <p:nvPr/>
        </p:nvSpPr>
        <p:spPr>
          <a:xfrm>
            <a:off x="551109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нужны для работы нервов, мышц и многих ферментов. Они всасываются в кишечнике и затем разносятся кровью к тканям, где участвуют в обмене веществ.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7288121" y="2353475"/>
            <a:ext cx="16758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и витамины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всасываются особым путём через лимфу, а затем попадают в кровь. Витамины группы B и витамин C переходят в кровь вместе с другими растворимыми веществами.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Тонкий кишечник — главный участок всасывания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стенка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тонкого кишечника очень тонкая, поэтому вещества легко проходят через неё. Это делает кишечник удобным местом для быстрого перехода продуктов переваривания в организм.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внутренней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складки заметно увеличивают площадь соприкосновения с пищевой массой. Благодаря им кишечник может всасывать больше веществ, чем простая гладкая трубка.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 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ворсинка содержит сеть кровеносных капилляров и лимфатический сосуд. Такое устройство помогает быстро забирать питательные вещества и переносить их дальше по телу.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клеток ворсинок находятся микроворсинки. Они ещё сильнее увеличивают площадь всасывания, поэтому организм получает нужные вещества за короткое время.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питательных веществ после переваривания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продукты переваривания проходят через кишечник и попадают в кровь или лимфу.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100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похожи на маленькие выросты внутренней поверхности кишечника. Они увеличивают площадь контакта с пищевой массой и помогают быстрее забирать из неё полезные вещества.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94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Сосуды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каждой ворсинки проходят кровеносные капилляры и лимфатический сосуд. Поэтому всосавшиеся вещества почти сразу попадают в транспортную систему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151" y="1395613"/>
            <a:ext cx="28497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Микроворсинки находятся на клетках эпителия ворсинок и ещё сильнее увеличивают поверхность всасывания. Благодаря этому кишечник может работать очень быстро и эффективно.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Ворсинки и микроворсинки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 пищеварительной системе происходит основное всасывание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кишечник тоже участвует в этом процессе, но в основном возвращает воду и часть солей.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всё всасывание приходится на тонкий кишечник; остальные отделы выполняют лишь небольшую часть работы.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глюкоза попадает в кровь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стенку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проходит через клетки стенки тонкого кишечника и попадает в капилляры ворсинок. Отсюда она быстро включается в кровоток и может использоваться организмом.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печень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кровь несёт глюкозу к печени по воротной вене. Печень регулирует её содержание и помогает поддерживать нужный уровень сахара в крови.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к органам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печени глюкоза разносится по всему телу. Она особенно важна для мозга и мышц, потому что даёт им энергию для постоянной работы.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аминокислоты попадают в кровь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5258404" y="11742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пищи не могут всосаться целиком. Под действием ферментов желудка и тонкого кишечника они распадаются до аминокислот, которые уже готовы к всасыванию.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258411" y="20754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капилляры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проходят через стенку ворсинок и попадают в кровеносные капилляры. Затем кровь переносит их к тканям, где они нужны для построения новых структур.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258411" y="2985038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аминокислот образуются белки клеток, ферменты, гормоны и белки крови. Поэтому они особенно важны в период роста, восстановления после нагрузок и заживления тканей.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путей углеводов, белков и жиров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не только всасываются по-разному, но и по-разному быстро достигают органов после кишечника.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сложный и длинный путь у жиров, а углеводы и белки быстрее переходят в кровь.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учебному материалу по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жиры идут через лимфу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жиров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тонком кишечнике жиры сначала разрушаются до жирных кислот и глицерина под действием пищеварительных соков и ферментов.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в новые частицы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клетки кишечника снова соединяют эти вещества в очень мелкие жировые частицы, удобные для переноса.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лимфу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не сразу входят в капилляры, а попадают в лимфатические сосуды ворсинок, и только затем — в кровь.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57334"/>
            <a:ext cx="5037600" cy="142238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всасывается и куда поступает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питательные вещества и вода проходят в организм разными путями. Таблица показывает, где происходит всасывание и по какой системе вещества дальше разносятся по телу.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 и аминокислоты быстро входят в кровь, жиры идут через лимфу, а вода и соли поддерживают внутреннюю среду.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всасывание питательных веществ в тонком кишечнике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 — главный перевозчик после всасывания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кишечника к печени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после всасывания кровь забирает питательные вещества из капилляров ворсинок. Первая остановка для многих из них — печень, где часть веществ проверяется, изменяется или откладывается в запас.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органам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печени вещества разносятся по всему телу. Кровь доставляет их к мозгу, сердцу, мышцам и другим органам, чтобы клетки могли работать, расти и восстанавливаться.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помогает поддерживать нужный уровень глюкозы в крови. Если питательных веществ стало много, она может временно сохранить часть из них и отдать позже, когда организму потребуется энергия.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258150"/>
            <a:ext cx="252900" cy="25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45706" y="2252750"/>
            <a:ext cx="230737" cy="26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7813" y="2252750"/>
            <a:ext cx="197775" cy="26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скорость всасывания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540339" y="2252750"/>
            <a:ext cx="25134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слизистая воспалена или повреждена, вещества проходят через неё медленнее. Из-за этого организм получает меньше воды и питательных веществ за то же время.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5086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должны хорошо расщеплять пищу до простых молекул. При их нехватке переваривание замедляется, и полезные вещества хуже переходят в кровь.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450711" y="2252750"/>
            <a:ext cx="25143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растворять содержимое кишечника и облегчает всасывание. Когда её мало, движение веществ становится менее эффективным, а самочувствие может ухудшаться.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всасывания очень большая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площадь внутренней поверхности, тем больше клеток пищи может пройти через неё за короткое время. Это особенно важно после каждого приёма еды.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Складки, ворсинки и микроворсинки многократно увеличивают площадь и делают всасывание намного эффективнее.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схема строения тонкого кишечника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и минеральных солей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вода и соли переходят из содержимого кишечника в кровь и далее распределяются по тканям.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всасывание важно для организма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глюкозы клетки не смогут получать достаточно энергии. Особенно быстро это почувствуют мозг и мышцы, которым нужны постоянные запасы питательных веществ.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Аминокислоты нужны для построения новых клеток, ферментов и гормонов. Благодаря им организм растёт, а повреждённые ткани могут восстанавливаться.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равновесие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минеральные соли поддерживают нужный состав внутренней среды. Это помогает клеткам работать нормально и сохраняет устойчивость всех органов.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всего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всасывание идёт правильно, питательные вещества быстро доходят до всех тканей. Так кровь становится основой питания и нормальной работы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750" y="1157375"/>
            <a:ext cx="8508500" cy="2402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нарушенного всасывания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вещества всасываются плохо, изменения быстро заметны по самочувствию и внешнему виду. В таблице показаны типичные признаки и возможные причины.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всасывания сразу отражается на энергии, массе тела и внешнем виде, поэтому его важно замечать вовремя.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признаки нарушенного пищеварения и всасывания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размер помогает тонкому кишечнику очень быстро передавать питательные вещества в организм, хотя сам орган выглядит сравнительно узким.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строение тонкого кишечника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квадратных метров
</a:t>
            </a:r>
            <a:endParaRPr lang="en-US" sz="4296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достигать площадь его внутренней поверхности благодаря складкам, ворсинкам и микроворсинкам.
</a:t>
            </a:r>
            <a:endParaRPr lang="en-US" sz="2245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кровь получает питание через тонкий кишечник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тонкий кишечник превращает переваренную пищу в вещества, доступные клеткам. Кровь и лимфа разносят их по организму, обеспечивая энергию, рост и поддержание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2026-05-31T21:09:32Z</dcterms:created>
  <dcterms:modified xsi:type="dcterms:W3CDTF">2026-05-31T21:09:32Z</dcterms:modified>
</cp:coreProperties>
</file>