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почвы: почему это важно для каждого школьника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почва — основа жизни, еды и здоровья.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незаметная основа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тонкий плодородный слой, где укореняются растения и формируется урожай. Она создаётся очень медленно, а загрязняется быстро, поэтому даже небольшой мусор или пролитая жидкость могут надолго испортить участок.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18" y="1242412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7958" y="2954337"/>
            <a:ext cx="260662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66922"/>
            <a:ext cx="311100" cy="24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загрязняет почву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упаковка, остатки еды и стекло засоряют землю, ухудшают её вид и создают условия, при которых вредные вещества дольше остаются в верхнем слое.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Использованные батарейки могут выделять опасные металлы. Они особенно вредны, потому что даже в малом количестве способны накапливаться в почве и переходить в растения.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химикаты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их вносить без меры, они меняют состав почвы и нарушают жизнь полезных микроорганизмов. Из-за этого земля теряет часть своего плодородия.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и ядохимикаты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вещества могут быть опасны для растений, животных и человека. Они попадают в землю незаметно, но сохраняются долго и распространяются дальше вместе с водой.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Масла и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покрывают частицы почвы плёнкой, мешают воздуху и воде и вредят корням растений. После такого загрязнения земля хуже восстанавливается.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во дворе, у дороги и на свалке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мусор попадает в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отходы не убрать вовремя, их разносят ветер и дождь. Мелкие куски пластика, бумага и пищевые остатки оказываются в верхнем слое почвы и быстро портят участок.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остаётся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пакеты, бутылки и упаковка разлагаются очень медленно. За это время мусор теряет внешний вид, а вместе с ним почва может загрязнять воду и мешать росту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чаще всего берётся загрязнение почвы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отличаются по составу отходов и способу их попадания в землю.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загрязнение связано с повседневными отходами и хозяйственной деятельностью, поэтому профилактика начинается с правильного обращения с мусором и химическими веществами.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«Загрязнение почвы»; точные статистические данные не приводятся.
</a:t>
            </a:r>
            <a:endParaRPr lang="en-US" sz="7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вещества попадают в землю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Отходы и утечки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топливо, масла и химические вещества сначала оказываются на поверхности земли или на дорогах, дворах и площадках.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Накопление в почве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веществ не исчезает сама и постепенно накапливается, ухудшая состав земли и условия для живых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Перенос водой и воздухом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вода, пыль и стоки переносят загрязнение в верхний слой почвы, где оно задерживается дольше всего.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Долгое последствие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уборки участок может оставаться загрязнённым, поэтому иногда нужны специальные работы и восстановление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загрязнения от земли до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загрязнение может перейти из почвы в растения, воду и пищу.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батарейки и тяжёлые металлы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Использованные батарейки нельзя выбрасывать в обычный мусор: внутри есть вещества, которые могут попасть в почву и загрязнить её на долгое время.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Свинец, ртуть, кадмий и другие тяжёлые металлы опасны тем, что накапливаются в земле и могут перейти в растения, а затем — в пищевую цепочку.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количество таких веществ вредно для человека, особенно для детей, поэтому батарейки и похожие отходы нужно собирать отдельно.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опасны нефть, бензин и машинные масла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покрывают частицы почвы тонкой плёнкой и мешают воде и воздуху доходить до корней растений.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загрязнения земля хуже подходит для овощей, цветов и травы, потому что растениям становится труднее расти и получать питание.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почве уменьшается число дождевых червей и полезных микроорганизмов, которые помогают сохранять плодородие.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очистить участок, часто нужны специальные меры и время, поэтому предотвращать такие загрязнения намного проще, чем устранять их позже.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загрязнителей почвы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откуда берутся загрязнители, чем они опасны и как действовать правильно.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загрязнителей разные источники, но общий результат один: почва теряет качество. Значит, важны и аккуратность в быту, и правильная утилизация отходов.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«Загрязнение почвы».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загрязнённая почва влияет на растения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почва хуже пропускает воду и воздух, поэтому корни получают меньше питания. Растения медленнее растут, а молодые побеги становятся слабыми и уязвимыми к болезням.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земле есть вредные вещества, листья могут желтеть, а стебли — искривляться и вянуть. Урожай на таком участке обычно становится меньше, а плоды — мельче.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иногда накапливаются в овощах и фруктах. Тогда они переходят дальше по цепочке питания и могут попадать к человеку вместе с едой.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загрязнение почвы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особенно заметны там, где люди выращивают овощи, ходят босиком или берут воду из неглубоких источников.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последствия, связанные с водой, пищей и здоровьем: они затрагивают человека быстрее всего и дольше всего исправляются.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схемная оценка по материалам темы «Загрязнение почвы»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437" y="1238150"/>
            <a:ext cx="35167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6287" y="1238150"/>
            <a:ext cx="19537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137" y="3001300"/>
            <a:ext cx="35167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рядом с загрязнёнными местами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живут возле свалок, дорог и промышленных площадок, чаще сталкиваются с грязной пылью, стоками и неприятным запахом. Для них особенно важны чистота участка и контроль отходов.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чаще играют на земле, трогают предметы руками и могут не заметить опасную грязь. Поэтому им важно соблюдать осторожность во дворе, в парке и на школьной территории.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страдают, когда почва теряет чистоту и питательные свойства. Корни хуже развиваются, а листья и стебли получают меньше влаги и полезных веществ.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почвенные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насекомые и другие животные зависят от чистой земли и воды. Загрязнение разрушает их среду обитания и делает питание небезопасным.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особенно важно беречь почву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заметить загрязнение на участке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на земле после машин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стоянки техники на земле остаются тёмные пятна, а трава рядом выглядит сухой и пожухлой. Если присмотреться, можно заметить и слабый запах масла, который указывает на утечку.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мусор не убирают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забора лежат пакеты, бутылки и обрывки упаковки. Ветер разносит их дальше, а после дождя мусор частично уходит в землю и портит вид всего участка.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Участок, где растения слабеют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небольшом клочке земли листья стали желтоватыми, а стебли — тонкими и вялыми. Рядом почти не видно дождевых червей, поэтому участок явно нуждается в уборке и проверке.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загрязнение почвы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простых действий: от уборки мусора до восстановления земли растениями.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семья могут начать с простых привычек: сортировать мусор, не бросать фантики на землю и закрывать контейнеры. Это помогает уменьшить количество отходов вокруг дома и учебного здания.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отдельно собирать батарейки, старые провода и другую технику, а также экономно расходовать бумагу и воду. Такие действия снижают нагрузку на природу и учат ответственному поведению.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участвовать в уборке двора, парка или школьного участка и не ломать растения. Если взрослые и дети действуют вместе, территория дольше остаётся чистой и ухоженной.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школа и семья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участок после уборки и ухода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улучшение видно не сразу: почве нужно время, чтобы снова стать живой и удерживать влагу.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участок очищают и ухаживают за ним, тем лучше он восстанавливается и тем устойчивее становится его состояние.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учебной теме «Загрязнение почвы»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связана с водой, растениями и продуктами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не загрязнена, в ручьи, колодцы и другие источники реже попадают вредные вещества. Это помогает сохранять воду безопасной для людей, животных и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из почвы воду и питание, поэтому качество земли напрямую влияет на их рост. Чистая почва помогает корням развиваться и даёт растениям больше сил.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растут в земле или рядом с ней, поэтому загрязнение легко переходит в пищу. Чем чище почва, тем меньше риск для урожая и здоровья.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вода и растения тесно связаны между собой. Если нарушается одно звено, последствия быстро переходят к другим, а затем могут дойти до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обращения с отходами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поступать с разными видами отходов, чтобы они не вредили почве и воде.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отходы нельзя выбрасывать вместе с обычным мусором: их нужно собирать отдельно и передавать в специальные пункты.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раздельного сбора и безопасной утилизации отходов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почва — это защита жизни вокруг нас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землю от мусора, батареек, масел и химикатов, она дольше остаётся плодородной. Чистая почва помогает сохранять здоровье людей, животных, растений и качество воды.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2026-05-20T21:00:30Z</dcterms:created>
  <dcterms:modified xsi:type="dcterms:W3CDTF">2026-05-20T21:00:30Z</dcterms:modified>
</cp:coreProperties>
</file>