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закономерностей функционирования генов в индивидуальном развитии
</a:t>
            </a:r>
            <a:endParaRPr lang="en-US" sz="3216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и её роль в формировании человека от зарождения до зрелости.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развития биологии и генетики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наследственности заложил Грегор Мендель, хромосомную теорию разработал Томас Морган, а Уотсон с Криком раскрыли структуру ДНК. Эти открытия формируют базу современной медицины и биотехнологии.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программа: основа последовательного развития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жизненного сценария в ДНК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человека содержит генетическую программу, которая задаёт порядок формирования тканей и органов. Эта программа активируется поэтапно в течение эмбриогенеза.
</a:t>
            </a:r>
            <a:endParaRPr lang="en-US" sz="98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Этапная активация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периоды онтогенеза активируются свои наборы генов, обеспечивая точную дифференцировку клеток и коррекцию развития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последовательности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эмбриогенеза показывает смену активности генов — от зиготы до формирования нейрулы с постепенным усложнением строения тела.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реализации генетической информации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— процесс считывания информации с ДНК и синтеза молекулы мРНК, первичный этап экспрессии генов.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— перевод информации мРНК в последовательность аминокислот, приводящий к образованию белков с функциями в клетке.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Экспрессию генов регулируют на всех этапах, позволяя точно контролировать развитие и адаптацию клеток и тканей.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Посттрансляционные модификации белков определяют их активность, локализацию и взаимодействия, обеспечивая функциональное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Hox, Sox и Pax показывают пик активности на этапах формирования основных систем органов.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активности генов в эмбриогенезе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этих генов критична для правильного закладывания тканей и органов, что отражается в характерных пиках на разных стадиях.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Reviews Genetics, 2021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регуляция генов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транскрипционных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Белки-транскрипционные факторы связываются с ДНК, активируя или подавляя гены. Они обеспечивают специфическую экспрессию в зависимости от стадии развития организма.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сигнальных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морфогены передают информацию от одной клетки к другой, создавая градиенты, которые регулируют пространственную активацию генов в эмбрионе.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 и модификация гистонов изменяют структуру хроматина. Эти изменения влияют на доступность генов для транскрипции без изменения ДНК.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специфическую активность генов в нейронах, мышцах и печени, отражая функциональное назначение каждой ткани.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генов в различных тканях организма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генов строго соответствует функциям тканей, обеспечивая их специализированные свойства.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Cell, 2021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сети: управление развитием организма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Инициация gенных сетей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Сформирование начальной группы генов, задающих базовую структуру и направление развития организма.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Hox-генов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гены устанавливают пространственную организацию тела, обеспечивая сегментацию и ось развития.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регуляторных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взаимодействуют в сложной сети, координируя процессы роста и дифференцировки тканей.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и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генов адаптируется к изменениям, обеспечивая устойчивость развития и исправление ошибок.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специализации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осуществляется запуском специфических генов, которые направляют клетку к развитию конкретной функции и формы. Результатом становится специализированная клетка с уникальным набором активных генов.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дифференцировка и генетическое управление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пути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стволовая клетка становится нейроном благодаря активации Sox- и NeuroD-генов. Эти гены запускают каскад процессов, приводящих к структурным и функциональным изменениям клетки.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активации генов при формировании органа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показывающая ступенчатое управление экспрессией генов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сигнальных молекул и морфогенов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белки координируют деление и миграцию клеток эмбриона, образуя основу для правильного пространственного и временного развития тканей и органов.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Морфогены создают градиенты концентраций, которые задают клеткам эмбриона функциональную специфику и определяют судьбу тканей в процессе дифференцировки.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градиентов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 работе морфогенов приводит к неправильной организации эмбриональных структур и вызывает врождённые аномалии и развитие патологий.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Sonic hedgehog и BMP — ключевые морфогены, участвующие в формировании осевой структуры и закладке конечностей, обеспечивая точное программирование клеточных функций.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факторы как регуляторы экспрессии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гены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или избыток нутриентов в период беременности изменяет эпигенетические метки, влияя на активность генов и предрасполагая к заболеваниям у потомства. Эти эффекты наблюдали в ходе экспериментов с голоданием.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эпигенетика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вызывает модификации в ДНК, которые меняют экспрессию генов, влияя на эмоциональное и физическое развитие, а также могут передаваться следующим поколениям.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 внешняя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токсинов и загрязнителей окружающей среды приводит к изменению эпигенетических маркеров, способствуя развитию онкологических и других заболеваний, что подтверждено современными исследованиями.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стадии развития сопровождаются активацией специфических генов, отражающих функциональные потребности клеток в каждый момент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экспрессии генов по стадиям онтогенеза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ключевых генов четко связана с этапами формирования и специализации тканей эмбриона.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Nature, 2020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их влияние на индивидуальное развитие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затрагивающие регуляторные гены, могут приводить к неправильному включению или отключению важных генетических программ, вызывая серьёзные аномалии развития.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структурных генов вызывают дефекты морфогенеза, порой несовместимые с жизнью, или приводят к формированию наследственных заболеваний, столь разнообразных по проявлениям.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синдром Патау, связанный с нарушениями Hox-генов, и кампомелическая дисплазия, вызванная мутациями SOX9, подтверждающие критическую роль генов в развитии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некодирующих РНК в регуляции генов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МикроРНК функционируют как молекулярные регуляторы, связываясь с мРНК и подавляя её трансляцию, что позволяет точно контролировать уровни белков в клетках.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некодирующие РНК влияют на структуру хроматина и регуляцию транскрипции, обеспечивая дополнительный уровень контроля генетической экспрессии в процессе развития.
</a:t>
            </a:r>
            <a:endParaRPr lang="en-US" sz="959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контроль развития конечностей у позвоночных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Hox активируются первыми, задавая область формирования будущей конечности и определяя её пространственную локализацию.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Инициирование закладки конечности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FGF стимулируют пролиферацию клеток в зоне роста, поддерживая удлинение структуры и подготовку к формированию сегментов.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дифференцировка тканей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Shh создаёт градиенты, определяющие формирование пальцев и правильное расположение сегментов, нарушение которых приводит к аномалиям.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структуры конечности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 поздним стадиям развития наблюдаются существенные различия в активности генов, отражающие специализацию тканей и функций.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клеток с разной экспрессией генов в тканях эмбриона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экспрессии подтверждают тесную связь между типом ткани и набором активных генов, обеспечивая формирование функциональных систем организма.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Journal of Embryology, 2022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консервативность генных программ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регуляторы развития, такие как Hox и Pax, остаются чрезвычайно консервативными среди видов, что указывает на их фундаментальную роль в построении тела и жизненно важных функций.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Обнаружена удивительная схожесть механизмов формирования сегментов тела у таких далеких организмов, как дрозофила и млекопитающие, что свидетельствует об общем эволюционном происхождении.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экспрессии генов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РНК-секвенирование позволяет выявлять активные на конкретном этапе развития гены с высокой точностью и широкой масштабируемостью.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метилирования предоставляет информацию о состоянии эпигенетической регуляции и способности генов к активному или подавленному состоянию.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используется для направленного редактирования ДНК, что помогает исследовать функции отдельных генов и потенциально устранять генетические дефекты.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комплексного анализа обеспечивают понимание взаимодействия генов и механизмов развития, открывая пути к точной диагностике и терапии.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генетической регуляции развития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генетической регуляции становится базой для диагностики и коррекции наследственных заболеваний, открывая новые горизонты в медицине и биотехнологиях.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2026-05-10T00:58:18Z</dcterms:created>
  <dcterms:modified xsi:type="dcterms:W3CDTF">2026-05-10T00:58:18Z</dcterms:modified>
</cp:coreProperties>
</file>