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мышц: основы движения и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приводят тело в движение и поддерживают жизненно важные функции.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мышц сквозь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мышц началось в Древнем Риме с Галена, продолжилось в эпоху Возрождения благодаря да Винчи и Везалию. Сегодня биология изучает работу мышц и их роль в здоровье и тренировках.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человеческих мышц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– двигатели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мышцы присоединены к костям и управляются сознательно, позволяя нам ходить, бегать и выполнять сложные движения с конечностями.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– тайные работники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 стенках внутренних органов, действуют автоматически, обеспечивая пищеварение, кровообращение и другие важные процессы.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– непрерывный насос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отличается уникальной структурой, работает постоянно и ритмично, обеспечивая беспрерывное кровоснабжение всего организма.
</a:t>
            </a:r>
            <a:endParaRPr lang="en-US" sz="13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мышечного волокна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содержит множество миофибрилл, покрытых сарколемой, которая обеспечивает защиту и передачу сигналов.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Саркомеры, расположенные внутри миофибрилл, выступают основной структурной единицей мышечного сокращения.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 в виде АТФ, необходимую для активного сокращения мышц.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сокращения и расслабления мышцы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начинается с нервного импульса, который вызывает выделение кальция и активацию взаимодействия белков актина и миозина.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уровня кальция мышца расслабляется, позволяя волокнам вернуться в исходное состояние.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мышц по функциям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различия в скорости сокращения и типах управления между мышцами.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мышц адаптирован для выполнения специфичных функций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биологии мышц,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сведения о крупнейших мышцах, их массе, расположении и функциях.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Четырёхглавая мышца бедра — самая крупная и мощная из перечисленных.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данные,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мышцы человека: характеристики
</a:t>
            </a:r>
            <a:endParaRPr lang="en-US" sz="2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прикреплены к костям и создают движение при своём сокращении, работая как рычаги костной системы.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Агонисты отвечают за выполнение движения, а антагонисты обеспечивают его обратное действие, создавая баланс и точность.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обеспечении движений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 к мышце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приходит к мышце через синаптическую щель, где происходит высвобождение нейромедиатора ацетилхолина.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вызывает деполяризацию мышечной мембраны, изменяя её электрический потенциал.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это из саркоплазматического ретикулума выделяется кальций, который активирует процесс сокращения.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сокращается синхронно по всей длине, обеспечивая эффективное и согласованное 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мышечного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современной физиологии мышц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энергетики мышц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является главным источником энергии для сокращения мышц. Его синтез происходит из глюкозы, жиров и запасов креатинфосфата, обеспечивая непрерывную работу мышечных волокон.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мышечная работа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работы при нагрузках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интенсивных нагрузок мышцы переходят на анаэробное дыхание, что снижает выработку энергии, вызывает усталость и накопление продуктов распада, таких как молочная кислота.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кислота и усталость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интенсивной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усиленной мышечной активности кислорода не хватает, и начинается анаэробное дыхание, вызывающее образование молочной кислоты.
</a:t>
            </a:r>
            <a:endParaRPr lang="en-US" sz="136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поступление кислорода восстанавливает нормальный обмен, а молочная кислота выводится, снимая усталость мышц.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молочной кислоты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кислота накапливается в мышцах, вызывая жжение и ощущение усталости, что ограничивает продолжительность работы мышц.
</a:t>
            </a:r>
            <a:endParaRPr lang="en-US" sz="13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тренировка мышц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мышечной массы после тренировок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силовыми упражнениями увеличивают количество миофибрилл и митохондрий в мышцах. Это повышает силу и выносливость подростков, улучшая общую физическую форму.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тренировках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упражнения развивают мощные и крепкие мышцы, а тренировки на выносливость улучшают способность мышц долго работать без усталости. Каждый тип нагрузки формирует структуру волокон по-разному.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отдыха для восстановления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мышцы нуждаются в отдыхе для восстановления и роста. Недостаток восстановления снижает эффективность тренировок и может привести к переутомлению.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мышечной массы при тренировках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что силовые тренировки обеспечивают наибольший прирост мышечной массы у подростков за полгода.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нагрузки эффективнее способствуют росту мышц, в то время как выносливость развивает продолжительность работы мышц.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фитнес-центра,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мышцами организма во время физических нагрузок, обеспечивая энергию и тепло для работы и терморегуляции.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активность способствует основному расходу глюкозы, что влияет на уровень обмена веществ и поддерживает работу всего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физиологии,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возраста на работу мышц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30 лет начинается естественное уменьшение мышечной массы и силы, что связано с процессом саркопении, ускоряющимся после 60 лет.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и подростковом возрасте мышцы активно растут за счёт увеличения объёма мышечных волокон и их количества.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помогают замедлить возрастные изменения, сохраняя силу и функциональность мышц на высоком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06417"/>
            <a:ext cx="4336500" cy="25109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заболевания мышц
</a:t>
            </a:r>
            <a:endParaRPr lang="en-US" sz="2713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болезни мышц, их симптомы и влияние на жизнь подростков с учётом возрастных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вызывают значительное снижение мышечной функции и требуют внимания для сохранения здоровья подростков.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выносливые мышцы помогают спортсменам достигать высоких результатов, улучшая технику и снижая риск травм во время тренировок и соревнований.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мышцы поддерживают правильную осанку, помогают переносить тяжести и повышают общую физическую активность, улучшая качество жизни.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спорте и повседневной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4459" y="3096535"/>
            <a:ext cx="166119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мышцах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мышц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насчитывается более 600 различных мышц, обеспечивающих движение и поддержку тела.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своего размера самой мощной считается жевательная мышца, которая способна создавать большое давление.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глазных мышц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глаз совершают до 100 тысяч движений ежедневно, обеспечивая быструю реакцию и фокусировку взгляда.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одной улыбки требуется координация примерно 17 разных лицевых мышц, что позволяет передавать эмоции.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мышц для здоровья 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играют важную роль в движении, обмене веществ и общем здоровье. Поддержка их силы и функции помогает вести активную жизнь и добиваться успехов в спорте.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2026-05-09T00:40:03Z</dcterms:created>
  <dcterms:modified xsi:type="dcterms:W3CDTF">2026-05-09T00:40:03Z</dcterms:modified>
</cp:coreProperties>
</file>