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Почвы: тонкий слой, который обеспечивает жизнь на суше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верхний слой суши: в ней вода, воздух, минералы, перегной и живые организмы.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почв важна для географии 8 класса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очень медленно: на 1 сантиметр могут уйти десятки и даже сотни лет. Она образуется из горных пород под влиянием воды, воздуха, температуры, растений, животных и микроорганизмов. В России распространены разные типы почв, связанные с природными условиями.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 песка, ила и глины определяют важнейшие свойства почвы.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включает минеральные частицы, перегной, воду, воздух и живые организмы. Минеральная часть состоит из песка, ила и глины. Поэтому почва бывает рыхлой или плотной, и по-разному пропускает воду.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составу минеральной части почвы (песок, ил, глина).
</a:t>
            </a:r>
            <a:endParaRPr lang="en-US" sz="115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горизонт и биологическая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горизонт обычно содержит больше всего перегноя, корней и живых организмов. Здесь активнее идут процессы разложения, поэтому слой становится темнее и более плодородным.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профиль: слои, по которым узнают почву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Вымывание, накопление и материнская порода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располагаются горизонты вымывания и накопления: вода переносит вещества вниз и затем осаждает их. Самый нижний слой — материнская порода, из которой почва постепенно образуется.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процессов почвообразования: разрушение пород → заселение → разложение → накопление перегноя.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57331"/>
            <a:ext cx="3887700" cy="18237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почв России и их свойства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наиболее распространённых почв по главным признакам и природным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с условиями увлажнения, температурой и количеством органических остатков: чем больше перегноя, тем выше плодородие.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школьного курса географии о типах почв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разных почв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почва перегноем, тем лучше растения обеспечиваются питанием и тем устойчивее урожайность в течение сезона.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тренд: рост количества перегноя обычно сопровождается увеличением урожайности.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наглядность: условные значения (без привязки к точным измерениям).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грамме почвы могут жить миллионы бактерий и тысячи грибов. Они участвуют в разложении остатков растений и животных, помогая круговороту веществ.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организмы не существуют по отдельности: они вместе поддерживают разложение органики. В результате почва сохраняет структуру и способность обеспечивать растения питанием.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их личинки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Жуки, личинки и другие мелкие беспозвоночные измельчают растительные остатки. Благодаря этому разложение идёт активнее и перегной накапливается быстрее.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 и рыхлят почву. Так улучшается доступ воздуха и воды к корням, а органика быстрее превращается в питательные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находят опору и воду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закрепляют растения в почве и поглощают воду с растворёнными минеральными солями. Чем лучше контакт корней с частицами и влагой, тем устойчивее рост растения.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почвы влияет на прорастание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семян зависит от того, насколько почва рыхлая и как в ней распределяется воздух. От структуры зависят развитие корней и доступность питания в течение всего вегетационного периода.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глина: разные «режимы» влаги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почвы быстрее прогреваются весной, а глинистые дольше удерживают влагу. Поэтому при одинаковых погодных условиях растения в разных почвах могут развиваться по-разному.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растения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почву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потери чаще связаны со смывом верхнего плодородного слоя: именно он содержит больше всего перегноя и питательных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эрозия и повреждение верхнего слоя сильнее всего уменьшают плодородие, а загрязнение ухудшает качество почвы на годы.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наглядность: условная шкала значимости причин (без привязки к точным измерениям).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почву от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уменьшают смыв и выдувание, сохраняют растительные остатки и поддерживают плодородие верхнего слоя.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Чернозем — самая известная почва России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Черноземы содержат много перегноя и считаются одними из самых плодородных почв мира. Их темный цвет связан с высоким уровнем органических веществ, которые улучшают питание растений.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широко черноземы распространены в степях и лесостепях европейской части России. Также они встречаются на юге Западной Сибири, где климат способствует накоплению перегноя.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черноземов проявляется в хорошей структуре и способности удерживать влагу. Это важно для стабильного роста культур в течение всего сезона, от всходов до созревания.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этих почвах получают высокие урожаи зерновых и многих технических культур. Поэтому черноземы имеют большое значение и для сельского хозяйства, и для экономики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сельское хозяйство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культур нужны разные условия. Пшеница лучше растет на плодородных почвах с достаточным количеством влаги. Картофелю подходят более рыхлые почвы, где легче развиваются клубни и корни.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Свекле нужны почвы с питательными веществами, а подсолнечник чаще лучше развивается в теплых и достаточно сухих районах. В реальности выбор зависит от состава почвы, ее кислотности, влажности и климата.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разных почвах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почвы быстрее пропускают воду, поэтому в них важно следить за поливом и питанием, а на тяжелых почвах — контролировать дренаж.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впитываемость влияет на режим влаги: песчаная почва легче пересыхает, а глинистая чаще вызывает застой воды и ухудшает доступ воздуха корням.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Обобщенное учебное сравнение (сопоставимый уровень впитывания); точные значения в учебных материалах различаются.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351" y="1151850"/>
            <a:ext cx="3212497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почв и их значение для растений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основные типы почв различаются по воздухо- и влагопроницаемости, а также по доступности питательных веществ и удобству для корней.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растениям подходит почва с рыхлой структурой, воздухом и достаточной влажностью; резкие отклонения по кислотности или чрезмерная плотность требуют улучшений.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характеристики типов почв (обобщение школьного курса).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762" y="1180190"/>
            <a:ext cx="309900" cy="247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344" y="1155650"/>
            <a:ext cx="297000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почвы и ее значение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кислотность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влияет на то, насколько растениям доступны питательные вещества. При неверной реакции некоторые элементы становятся «недоступными», и растения хуже растут даже на богатых почвах.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и слабокислые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растений лучше развивается на нейтральных почвах, а другие — на слабокислых. Зная реакцию почвы, можно подбирать культуры и точнее планировать уход за посадками.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исправляют чрезмерную кислотность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Известкование снижает кислотность и улучшает условия для многих культур. Торфяные и хвойные почвы часто бывают более кислыми, поэтому их обычно оценивают и корректируют при необходимости.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почвы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влажность: быстрее, но вымывается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теплых и влажных районах почвы формируются быстрее: растения растут активнее, а остатки легче превращаются в перегной. Но сильные дожди могут вымывать питательные вещества вглубь, поэтому почва меняется по-разному в разных местах.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степи: перегноя становится больше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степях испарение часто преобладает над осадками. Поэтому органические остатки разлагаются медленнее и частично накапливаются, что способствует образованию очень плодородных черноземов.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тундра: почвообразование «медленное»
</a:t>
            </a:r>
            <a:pPr algn="ctr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из-за короткого лета и низких температур почвообразование идет медленно. Организмы работают слабо, а растительные остатки дольше остаются на поверхности, поэтому почвенный слой накапливается постепенно.
</a:t>
            </a:r>
            <a:endParaRPr lang="en-US" sz="11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плодородие почвы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гумуса больше, почва лучше связывает питательные вещества и поддерживает питание растений. Рыхлая структура помогает корням дышать и удерживать влагу.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совокупности факторов плодородие растет при богатом гумусе, достаточной влаге, хорошей воздухопроницаемости и близкой к нейтральной реакции почвы.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факторов плодородия; точные доли зависят от конкретного типа почвы и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может сохранить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решения снижают эрозию, сохраняют структуру верхнего слоя и поддерживают плодородие.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невосполнимый природный ресурс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связывает горные породы, воду, воздух и живые организмы в единую систему. Она формируется очень медленно, а разрушается быстрее. Поэтому сохранение почв поддерживает урожаи и экосистемы.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2026-05-11T19:58:08Z</dcterms:created>
  <dcterms:modified xsi:type="dcterms:W3CDTF">2026-05-11T19:58:08Z</dcterms:modified>
</cp:coreProperties>
</file>