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предлогов в 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 и делают речь точной.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вспомнить о предлогах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 или действие, а показывает связь между словами. На уроке важно помнить его значение, падеж и отличать правильные сочетания от похожих, но неверных.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предлогов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в, на, под, над, между, около указывают, где находится предмет. Они помогают точно описать расположение в комнате, на улице или на рисунке.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предлогов до, после, через, с, к и в уточняют, когда происходит действие. Такие сочетания особенно важны в расписании, дневнике и пересказе событий.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из-за, благодаря, по причине показывают, почему что-то произошло. Они помогают объяснить событие, не перегружая предложение лишними словами.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для, ради, с целью отвечают на вопрос «зачем?». С ними легко показать, ради какого результата совершается действие или для кого оно предназначено.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в разных сочетаниях может передавать разные оттенки смысла. Поэтому важно смотреть не только на слово, но и на всю фразу.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предлоги и их основные значения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предлоги часто звучат в повседневной речи и учебных ответах.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короткие предлоги встречаются чаще всего: они нужны для обычных сообщений, инструкций и ответов у доски.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обозначают пространство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у окна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парта может стоять у окна, а доска — перед ней. Такой пример помогает сразу увидеть, как предлоги показывают расположение предметов и делают описание понятным.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лежит на столе, тетрадь — под учебником, а портфель стоит около стула. Несколько коротких предлогов позволяют без труда представить целую комнату и порядок в ней.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кабинету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попросить подойти к доске, встать между партами или пройти над схемой нельзя, поэтому предлоги ещё и подсказывают, как правильно описывать движение и направление.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чаще всего встречаются в школьной речи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 предлоги чаще появляются в коротких, простых фразах и инструкциях.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предлоги места и направления: они нужны почти в каждом рассказе, пересказе и задании.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 по русскому языку,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времени: как они упорядочивают события
</a:t>
            </a:r>
            <a:endParaRPr lang="en-US" sz="2388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36200" y="37216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до показывает, что действие происходит раньше другого события. В речи он помогает подготовить слушателя к последовательности: сначала одно, затем другое.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07075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с указывает начальный момент. Он часто встречается в сообщениях о распорядке дня, когда важно отметить, когда всё началось.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7779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понедельник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 связывает действие с конкретным днём недели. Такое сочетание удобно в расписании, планах и школьных заметках.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35880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после обозначает следующее событие. Он помогает ясно показать порядок действий без длинных объяснений и лишних уточнений.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6939650" y="3721575"/>
            <a:ext cx="14130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через показывает, что действие произойдёт спустя некоторое время. Это особенно важно, когда нужно точно сообщить о планах.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предлог в 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смысл связи, падеж и естественность сочетания.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предлога и падежа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требует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стоит отдельно: он управляет зависимым словом и подсказывает, в каком падеже его нужно употребить.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к другу, без ошибки, о книге и перед домом показывают, что предлог и падеж нужно рассматривать вместе.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слова звучит неестественно, фраза сразу кажется неправильной. Это особенно заметно в письменных ответах и упражнениях.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заметна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 ломает привычную конструкцию и делает предложение менее грамотным. Поэтому предлог всегда нужно проверять вместе с окончанием.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 в 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предлог помогает выбрать нужный падеж в словосочетании.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сочетаться с разными падежами, поэтому правило нужно запоминать вместе с примером.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из тетради: как распознать составной предлог
</a:t>
            </a:r>
            <a:endParaRPr lang="en-US" sz="2377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подчеркнули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тетради ученик выписал: «в течение недели», «в связи с праздником», «несмотря на дождь». На первый взгляд это обычные слова, но по смыслу они работают как одно целое и помогают точно передать связь между явлениями.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 есть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упражнении рядом стоят похожие выражения: «за счёт стараний», «в течение урока», «в связи с ремонтом». Если разбирать их отдельно, легко ошибиться, поэтому важнее увидеть общий смысл и не путать такие сочетания с отдельными предлогами.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из текста упражнения написано: «Несмотря на усталость, он продолжил работу». Здесь важно не слово по отдельности, а всё выражение целиком. Такая запись помогает запомнить, что некоторые предлоги состоят из нескольких слов и требуют внимательного чтения.
</a:t>
            </a:r>
            <a:endParaRPr lang="en-US" sz="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предлогов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 устных ответах и черновиках, когда ученик торопится и не проверяет сочетание целиком.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отдельным словом, а с управлением и смыслом связи между словами.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анализа ученических работ по 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устойчивых сочетаниях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лучше учить как готовые модели: играть в футбол, идти на урок, говорить о книге. В них предлог нельзя заменять на другой без потери естественности.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привычным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предлога часто зависит от традиции языка, а не только от логики. Поэтому говорят ехать в лагерь, но идти на урок, хотя оба действия связаны с движением.
</a:t>
            </a:r>
            <a:endParaRPr lang="en-US" sz="1105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звучать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делают речь точной и привычной для носителя языка. Если заменить предлог случайно, фраза может стать странной, даже если грамматически она кажется правильной.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от случайной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полезно проверять, является ли сочетание устойчивым или предлог выбран по ошибке. Это помогает избегать неточных фраз в ответах, сочинениях и пересказах.
</a:t>
            </a:r>
            <a:endParaRPr lang="en-US" sz="10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предлога в словосочетании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точный предлог и избежать смысловой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предлоги в речи школьников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появляется там, где он не нужен: «помог в решении задачи» вместо «помог решить задачу». Лишнее слово утяжеляет фразу и делает её менее точной.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нередко путают близкие по смыслу предлоги и говорят «на счёт» вместо «насчёт». Такая ошибка заметна сразу, потому что меняет привычную норму письменной речи.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при перечислении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перечислении лишние повторения делают речь тяжёлой: лучше сказать «в тетради, учебнике и дневнике», а не повторять один и тот же предлог перед каждым словом без необходимости.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«благодаря» и «из-за». Первое слово связано с положительным результатом, а второе — с причиной, обычно нежелательной. Здесь важно учитывать смысл всей фразы.
</a:t>
            </a:r>
            <a:endParaRPr lang="en-US" sz="12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текстах разных жанров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или описании предлоги помогают показать движение и пространство: герой идёт через двор, стоит у окна, выходит из дома. Благодаря им картина становится живой и наглядной.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 научный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объяснении предлоги делают мысль точной: признаки сравнивают по признакам, выводы формулируют на основе фактов, а термины связывают с определением. Здесь важна ясность каждого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и инструкция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предлоги помогают быстро понять порядок действий: зайти в кабинет, оставить вещи у входа, прийти после звонка. Такие формулировки экономят слова и не вызывают путаницы.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предлог меняет смысл фразы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речь идёт об одном предмете, но его положение в пространстве меняется вместе с предлогом.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коротком словосочетании предлог задаёт точную картину и полностью меняет смысл сообщения.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предлогов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правильному употреблению предлогов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избежать ошибок в устной и письменной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смысл, затем падеж: такой порядок помогает выбрать нужный предлог и не нарушить норму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918" y="1295896"/>
            <a:ext cx="1226137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точные предлоги важны для учебной речи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предлог помогает отвечать без двусмысленности. Слушатель сразу понимает, где, когда и почему произошло действие, а ответ звучит уверенно и грамотно.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предлоги соединяют события в правильной последовательности. Благодаря им текст не распадается на отдельные фразы и становится логичным для слушателя.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точные предлоги делают предложения ровными и естественными. Это помогает показать хорошее владение языком и избежать ошибок, которые сразу заметны учителю.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 — маленькие слова с большой ролью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точно выражать место, время, причину и направление. Если выбирать их внимательно, речь становится ясной, связной и грамотной — и в устном ответе, и в письменной работе.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2026-05-28T17:35:37Z</dcterms:created>
  <dcterms:modified xsi:type="dcterms:W3CDTF">2026-05-28T17:35:37Z</dcterms:modified>
</cp:coreProperties>
</file>