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Клима Самгина»: образ истории в судьбе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Горького показывает, как эпоха ломает частную жизнь и мировоззрение.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замысел Горького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Клима Самгина» выросла из размышлений о кризисе дореволюционной России. Через судьбу героя Горький показывает, как личная биография сталкивается с общественными спорами, революционными событиями и поиском исторического пути 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1870–1880-е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главы связаны с разочарованием в прежних общественных надеждах. На фоне кризиса старых идеалов формируется духовная неустойчивость героя.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выявляют непрочность нейтральной позиции. В романе усиливаются политические споры, массовое движение и внутренний разлад Самгина.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 годы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общее потрясение ускоряют распад привычного порядка. Исторический кризис становится для героя проверкой, которую он не выдерживает.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и итог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и Октябрь окончательно разрушают старые опоры. Личная судьба Самгина раскрывается как часть большого исторического перелома.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роман движется вместе с историей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Самгин как тип интеллигента переломной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Самгин не действует решительно и почти всегда предпочитает сомнение поступку. Его поведение определяется страхом ошибки и привычкой оправдывать собственную нерешительность.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Горький показывает часть интеллигенции, которая ясно видела кризис эпохи. Однако она не могла обрести твёрдую нравственную позицию и ответственность.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 их художественная функция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исторические периоды меняют смысл романа и судьбу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Самгина развивается параллельно истории России и показывает постепенное разрушение прежних оснований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Горького «Жизнь Клима Самгина»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в структуре романа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в романе становится моментом, когда частные мнения проверяются реальным историческим движением. Прежние убеждения оказываются недостаточными перед лицом массового протеста и общественного напряжения.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выступлений, споров и тревоги власти особенно заметна растерянность образованных кругов. Нейтральность перестаёт выглядеть разумной позицией и обнаруживает свою внутреннюю слабость.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Самгин остаётся в стороне от решительных действий. Его отстранённость подчёркивает не только осторожность, но и духовную неготовность сделать выбор в момент исторического испытания.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внутреннего состояния Самгина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отражены не внешние успехи героя, а его психологическая динамика на фоне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исторические потрясения, тем слабее внутренняя опора Самгина и тем заметнее распад цельного мировоззрения.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композиции романа М. Горького «Жизнь Клима Самгина»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3323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281" y="139000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3323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идейные круги в исторической панораме романа
</a:t>
            </a:r>
            <a:endParaRPr lang="en-US" sz="2253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среда обсуждает реформы, право и общественный порядок. Однако её осторожность и склонность к компромиссу часто оказываются недостаточными в момент исторического кризиса.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 верой в особый путь России и с надеждами на народ как движущую силу перемен. В романе эта позиция постепенно теряет прежнюю убедительность.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Революционеры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персонажи приносят в роман энергию действия и прямого политического выбора. Их присутствие делает конфликт не отвлечённым, а исторически острым и напряжённым.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среда показывает, как меняются представления о собственности, успехе и практической пользе. Через неё виден рост новых общественных интересов и жизненных правил.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образы помогают увидеть нравственный и мировоззренческий кризис эпохи. Они показывают, как старые авторитеты постепенно утрачивают прежнюю силу воздействия.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историческое время входит в личную судьбу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эпизодов показывает, как частный опыт героя постепенно подчиняется логике истории.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редакционных комнатах спорят о власти, слове и будущем страны. Здесь особенно заметны газетные интонации, поспешные оценки и ощущение, что любое высказывание может стать историческим знаком. Город начинает звучать как пространство тревожной публичности.
</a:t>
            </a:r>
            <a:endParaRPr lang="en-US" sz="878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Редакция, где слышна эпоха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квартиры в романе не защищают от истории, а лишь временно скрывают её давление. За разговором о быте легко проступают страх, недоверие и усталость, потому что внешняя тишина уже не совпадает с внутренним напряжением времени.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замкнутый мир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Митинговые площадки, клубы и трактиры собирают разнородные голоса эпохи. В этих местах слухи, лозунги и резкие реплики создают ощущение надвигающегося разлома, когда привычный городской уклад перестаёт быть устойчивым и понятным.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трактир: шум перелома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исторического напряжения
</a:t>
            </a:r>
            <a:endParaRPr lang="en-US" sz="23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способы изображения истории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передаёт историческое время через живую речь персонажей: спор, реплику, лозунг, газетный оборот. Благодаря этому общественные настроения слышны не в пересказе, а изнутри повседневного разговора.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Публицистическая резкость соседствует с психологической деталью, поэтому частные сцены сразу приобретают общественный смысл. Оценка события, сказанная героем, часто раскрывает не только его характер, но и атмосферу эпохи.
</a:t>
            </a:r>
            <a:endParaRPr lang="en-US" sz="1474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сцены усиливают ощущение исторического движения: отдельный голос растворяется в общем шуме толпы, а повторяющиеся формулы и интонации показывают, как время меняет людей и их словарь.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личного и исторического в содержании романа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отношения в романе существуют только внутри большого исторического давления и редко сохраняют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общественно-исторических сфер показывает, что частная жизнь у Горького подчинена логике эпохи.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композиции романа М. Горького «Жизнь Клима Самгина» (1925–1936)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перемена общественных ролей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расширяют социальный масштаб произведения: через их судьбы заметно, как разрушаются старые представления о семье, подчинении и допустимых границах личной свободы.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образы нравственной устойчивости, противопоставленные лицемерию среды; через них роман утверждает достоинство человека, не зависящее от общественных масок и удобных ролей.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сохраняют практичность и внутреннюю собранность, помогая увидеть повседневную сторону перемен: в новых условиях особенно ценятся трезвость, труд и умение принимать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героини стремятся к самостоятельности и не принимают прежней модели покорности, показывая, что женщина может быть личностью, а не только частью семейного уклада.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 и их исторический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ключевые темы раскрываются в сюжете и в исторической перспективе.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темы сводятся к одной проблеме: способен ли человек выдержать масштаб исторического перелома и остаться нравственно цельным.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роману М. Горького «Жизнь Клима Самгина»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Пассивность Самгина как форма исторической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Самгин постоянно выбирает выжидание, наблюдение и внутреннее уклонение от ясного ответа. Такая осторожность кажется нейтральной, но на деле закрепляет его отчуждение от людей и событий.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Бездействие героя становится скрытым участием в истории: он не останавливает разрушение старого мира, не помогает рождению нового и потому оказывается соучастником духовной пустоты эпохи.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разрушения старого мира в романе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сдвигов, показанная в романе «Жизнь Клима Самгина».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читается как художественная летопись эпохи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сохраняет не только события, но и сам способ их переживания: страхи, надежды и заблуждения образованного слоя звучат как подлинный голос времени.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так, как спорили и думали люди эпохи: через лозунги, газетные интонации и повторяющиеся формулы раскрывается общественное сознание.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позиций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сталкивает разные социальные и идейные круги, поэтому история видна не с одной стороны, а как поле напряжённых и непримиримых взглядов.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правда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выражено через характеры и сцены, а не через сухую хронику; поэтому роман остаётся произведением искусства, а не просто перечнем фактов.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реакция Самгина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слом, тем заметнее внутреннее истощение героя и его неспособность занять твёрдую позицию.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рост, а распад: история усиливает растерянность Самгина и лишает его иллюзии устойчивого «я».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и характеристике героя в романе М. Горького «Жизнь Клима Самгина»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воплощение истории в романе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раскрывается через лица, жесты и бытовые сцены: даже обычная реплика или случайная встреча становятся знаком общественного сдвига и меняющегося времени.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реакции героев важнее внешней эффектности: Горький показывает, как эпоха разрушает иллюзии, усиливает внутреннюю слабость и заставляет человека отвечать за выбор.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Самгин видит происходящее, но не преображается им. Поэтому его образ особенно выразителен: он наблюдатель истории, который не способен стать её деятельным участником.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Клима Самгина»: когда эпоха испытывает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Горького показывает, что история входит в личную жизнь не фоном, а испытанием. Самгин не выдерживает его, и потому его судьба звучит как предупреждение о цене духовной пассивности.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2026-05-23T19:57:19Z</dcterms:created>
  <dcterms:modified xsi:type="dcterms:W3CDTF">2026-05-23T19:57:19Z</dcterms:modified>
</cp:coreProperties>
</file>