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писатель и общественный деятель, чьи произведения учат состраданию и нравственному выбору.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Короленко — писатель о совести, доброте и справедливости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жил во второй половине XIX — начале XX века, когда Россия быстро менялась. Существовали цензура, неравенство и политические ограничения. Писатель наблюдал за жизнью обычных людей и показывал в книгах правду о трудностях и несправедливости.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времени, в котором жил Короленко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писателя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из‑за работы отца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был уездным судьёй, поэтому семья часто переезжала. Короленко с детства видел разные города и уклады жизни, общался с людьми из разных слоёв.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как основа будущего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помогли ему позже точно и живо изображать характеры героев. Короленко умел замечать главное в поведении человека и его чувствах.
</a:t>
            </a:r>
            <a:endParaRPr lang="en-US" sz="154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1853 — рождение в Житомире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Галактионович Короленко родился 27 июля 1853 года в Житомире. Детство запомнилось будущему писателю множеством лиц и жизненных ситуаций.
</a:t>
            </a:r>
            <a:endParaRPr lang="en-US" sz="14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переселения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молодости Короленко несколько раз подвергался арестам и ссылке. Ему приходилось жить в Вятке, затем в Сибири и в Якутии, сталкиваясь с тяжёлой реальностью тех, кого лишили свободы.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жизни в одиночестве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годах писатель особенно ясно понял, как трудно человеку оставаться одному, без свободы и поддержки. Сложная судьба ссыльных, переселенцев и бедных людей стала важной частью его личного опыта.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и тяжёлые дороги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В. Г. Короленко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ключевых этапов биографии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привлекал ясным языком и вниманием к простому человеку. В его текстах заметны точные бытовые детали, которые делают истории убедительными.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первых произведениях звучит сочувствие к бедным и интерес к нравственным поступкам героев. Читатель чувствует: выбор человека важен всегда.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Известность к Короленко пришла в 1880-е годы. Его ранние рассказы и очерки печатались в журналах и быстро находили отклик у читателей.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72350"/>
            <a:ext cx="316800" cy="28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706155"/>
            <a:ext cx="316800" cy="253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0313" y="5710625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показывает, что достоинство не исчезает даже в тяжёлых обстоятельствах. Герои сохраняют уважение к себе и к другим, а поступки становятся проявлением совести.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и милосердие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историй — забота о слабом. Писатель заставляет задуматься, как важно видеть чужую боль и отвечать на неё участием, а не равнодушием.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выступает против жестокости и несправедливого отношения. Он обращает внимание на то, как неправильные решения ломают судьбы простых людей.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герои проходят путь от настороженности к доверию. Дружба становится силой, которая помогает преодолеть страх и научиться помогать друг другу.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перед трудностями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подчёркивает ценность смелого поступка, даже когда трудно. Нравственная стойкость помогает не поддаваться обману и выдерживать испытания.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83118"/>
            <a:ext cx="5955300" cy="3161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Короленко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писателя связаны с выбором героя и поддержкой, которая помогает человеку не потерять совесть.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 каждом произведении личная история героя развивается через нравственный выбор и человеческую поддержку.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Петр, родившийся слепым, постепенно осваивает жизнь не «вместо» зрячих, а по-своему. Он развивает слух, память и чувство музыки. Читателю становится видно, как труд и терпение помогают раскрыть способности.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Петр отпускал страх и учился слышать мир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постоянно рядом оказываются музыка и впечатления, которые «видит» сердце. Петр учится различать мир по звукам и настроению людей. Это создаёт ощущение внутреннего света — как будто надежда становится слышимой.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Пианино, свет и музыка как путь к себе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показывает, что рядом с мальчиком важны поддержка и добрые слова. Близкие помогают ему не закрыться, а верить в себя и продолжать занятия. Так человек может раскрыться благодаря заботе и собственным усилиям.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помощи близких: рядом не просто жалость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«Слепой музыкант»: сила характера и внутреннее зрение
</a:t>
            </a:r>
            <a:endParaRPr lang="en-US" sz="30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рассказывает историю Васи, который живёт среди детей, обитающих в старом подземелье. Сначала герои выглядят как жители разных миров: у одних есть дом и порядок, у других — бедность и одиночество.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Васи появляется возможность замечать не только внешние различия, но и внутренние чувства. Доверие растёт постепенно: дружба требует внимательности и готовности понимать чужую боль.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Жалость и сочувствие помогают Васе пересмотреть прежние представления о людях. Вместо подозрений появляется уважение, а страх уступает место тёплому участию.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повести важен для читателя: добро сильнее предрассудков. Когда дети выбирают человечность, им удаётся стать ближе, чем подсказывают обстоятельства.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дурном обществе»: дружба детей из разных миров
</a:t>
            </a:r>
            <a:endParaRPr lang="en-US" sz="30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строит истории так, чтобы трудные обстоятельства проверяли не только характер, но и способность оставаться человеком.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центральными становятся герои, которые сталкиваются с лишениями, но находят в себе сочувствие и участие.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(качественная классификация типов героев).
</a:t>
            </a:r>
            <a:endParaRPr lang="en-US" sz="1136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чаще всего встречаются у Короленко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писал статьи, очерки и письма, где не прятал правду о беде. Эти тексты помогали тем, кто оказался в сложном положении, и подталкивали общество видеть чужие страдания.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времени такая открытая позиция была особенно важной: далеко не все авторы публично защищали простого человека. Короленко связывал справедливость с уважением к личности.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выступал против жестокости и клеветы, показывая в текстах, как несправедливость ломает судьбы обычных людей. Он обращался к читателям с требованием относиться к человеку по совести.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как защитник справедливости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 жизни писателя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 первые годы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Новгороде Короленко провёл много лет. Город стал для него живым источником тем: он внимательно присматривался к людям разных занятий и достатка.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произведениями и изучение быта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много трудился, изучая городскую жизнь: труд, бедность, повседневные заботы. Эти наблюдения помогали ему точнее передавать характеры героев.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современниками и укрепление репутации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общался с современниками и укреплял известность как честного автора. Его позиция и внимание к людям постепенно становились узнаваемыми.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нравственный вывод у Короленко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смыслов, характерной для рассказов, повестей и очерков: от испытания к состраданию и выводу о ценности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Короленко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писал понятно и при этом метко. Он выбирал такие слова, чтобы читатель ясно видел, что чувствует герой, и понимал, почему именно так поступает.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точность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сочетал бытовые подробности и описания природы. Эти детали не «украшение», а способ показать настроение и подчеркнуть внутреннее состояние персонажей.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детали быта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разговоры звучат естественно: реплики помогают раскрыть характер и отношения между людьми. Благодаря диалогам события воспринимаются как происходящие рядом.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умел передавать переживания без лишних объяснений. Читатель замечает страх, стыд, надежду или сочувствие по поступкам, интонациям и взглядам героев.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наблюдения за чувствами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394199"/>
            <a:ext cx="5955300" cy="20755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литература (сравнительная таблица).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и другие русские писатели XIX века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творчества Короленко с писателями XIX века помогает увидеть общую тему — ценность внутренней правды человека — и её разные способы.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выделяется тем, что его нравственный разговор связан прежде всего с помощью и уважением к тем, кому трудно.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известен не только как автор книг, но и как человек, который лично помогал тем, кому было трудно. Он считал, что совесть проверяется поступками, а не красивыми словами.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выступал против насилия, клеветы и унижения личности. Его гражданская позиция опиралась на честность и готовность защищать слабого, чтобы каждый оставался человеком.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Короленко называют писателем совести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герой попадает в тяжёлые обстоятельства, Короленко подводит к мысли о достоинстве человека и необходимости замечать чужую беду.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диаграмма показывает единую связку тем: они вместе ведут к нравственной идее — сочувствию, защите правды и справедливости.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(перечень ключевых тем).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творчестве Короленко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Короленко включают в школьную программу, потому что они учат дружбе, честности и внимательности к людям. Ребята учатся думать, как поступать правильно в сложной ситуации.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помогают обсуждать, почему нельзя оставаться равнодушным к чужой беде. Через поступки героев школьники замечают, что даже небольшой шаг может изменить чью-то жизнь.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особенно близки короленковские герои-ровесники: их страхи, открытия и первые добрые решения понятны и проживаются «вместе» с читателем. 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Короленко для школьного чтения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соединил личную смелость, любовь к людям и веру в добро. Испытания его жизни сделали книги честными и сильными: человек остаётся человеком, когда умеет сочувствовать и сохранять достоинство.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творчество В. Г. Короленко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2026-05-12T23:07:16Z</dcterms:created>
  <dcterms:modified xsi:type="dcterms:W3CDTF">2026-05-12T23:07:16Z</dcterms:modified>
</cp:coreProperties>
</file>