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компьютерные сети: что это и почему они важны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Сети связывают устройства и сервисы по всему миру, обеспечивая обмен данными и безопасность.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глобальные сети изменили современный мир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вырос из ARPANET (1969) и превратился в общедоступную инфраструктуру. К 2024 году число пользователей превысило 5 миллиардов. Благодаря этому стали возможны онлайн-образование, видеосвязь, облака, коммерция и удалённая работа.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глобальной компьютерной сети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Пользователь может подключаться из разных стран и у разных провайдеров: всё равно данные должны находить путь до нужного получателя. Для этого используются единые правила взаимодействия между участниками.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 взаимодействия задаёт стек TCP/IP: он определяет форматы и логику передачи на разных уровнях. Поэтому разные устройства и операционные системы могут работать как единая инфраструктура.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сеть объединяет множество локальных и региональных сетей магистральными каналами связи, маршрутизаторами и узлами обмена трафиком. Это даёт устройствам общий способ отправки данных через границы.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подключения к глобальным сетям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доминирование мобильного доступа и быстрый рост «машинного» трафика — обмена без участия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разной инфраструктуре современные сервисы опираются на сочетание технологий: пользователи и устройства формируют нагрузку совместно.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Условительная учебная диаграмма: точные доли зависят от страны и периода, поэтому приводится иллюстрация тенденций.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основа Интернета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кабели и наземные каналы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часть международного трафика несут подводные оптоволоконные кабели, проложенные по дну океанов. Они обеспечивают высокую пропускную способность и стабильность передачи на большие расстояния.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Спутники, дата-центры и точки обмена трафиком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каналы применяют там, где наземную инфраструктуру сложно или дорого разворачивать. А дата-центры и точки обмена трафиком концентрируют обработку, хранение и маршрутизацию между сетями.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пакета данных: от отправителя до получателя
</a:t>
            </a:r>
            <a:endParaRPr lang="en-US" sz="2549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маршрут пакетов через пользовательское устройство, маршрутизаторы и узлы обмена трафиком.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TCP/IP и функции её уровней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 TCP/IP разбивает сетевое взаимодействие на четыре уровня: канальный, интернет-уровень, транспортный и прикладной. Такая структура помогает раздельно описывать передачу, адресацию и сервисы.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интернет-уровне IP отвечает за адресацию и доставку пакетов между сетями. Он формирует маршрут так, чтобы данные дошли до нужной сети назначения.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уровень задаёт правила надёжности: TCP контролирует доставку и порядок, а UDP делает ставку на минимальную задержку. Поэтому выбор протокола зависит от требований приложения.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Прикладной уровень включает сервисы вроде HTTP, HTTPS и DNS. Они обеспечивают доступ к веб-страницам и перевод доменных имён в IP-адреса, чтобы человек не работал с числами.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5125" y="1595710"/>
            <a:ext cx="3176379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сетевые протоколы и их назначение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разные протоколы закрывают разные задачи: от адресации до веб-доступа и доставки данных.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протоколов позволяет одновременно решать вопросы удобства (DNS), безопасности (HTTPS/TLS) и производительности (TCP или UDP) в зависимости от задачи.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стандарты IETF и учебные материалы по сетевым технологиям.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4,3 млрд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ограничение адресов IPv4 стало одной из причин перехода к IPv6.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материалы и общая специфика IPv4/IPv6; точное число зависит от способа представления адресного пространства.
</a:t>
            </a:r>
            <a:endParaRPr lang="en-US" sz="642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использовании IPv4 адреса имеют длину 32 бита, поэтому общее число уникальных адресов ограничено примерно 4,3 миллиарда.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Скорость, задержка и качество соединения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видеозвонков и игр важнее стабильная задержка и малые потери, чем максимальная пропускная способность линии.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удобнее оценивать по совокупности параметров: предсказуемость сети при нагрузке определяет реальное качество работы сервисов.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визуализация: конкретные значения зависят от сети, устройства и времени измерения.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845741"/>
            <a:ext cx="658031" cy="5264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Маршрутизация и автономные системы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Автономные системы (AS)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объединяет множество автономных систем — крупных сетей операторов, университетов, компаний и провайдеров. Каждая AS управляет собственными внутренними маршрутами и правилами обмена трафиком.
</a:t>
            </a:r>
            <a:endParaRPr lang="en-US" sz="1303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BGP как протокол выбора путей
</a:t>
            </a:r>
            <a:pPr algn="ctr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маршрутной информацией между автономными системами выполняет BGP. Он позволяет объявлять достижимость сетей и получать альтернативные направления, учитывая настройки конкретных операторов.
</a:t>
            </a:r>
            <a:endParaRPr lang="en-US" sz="121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пути маршрутизатора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Маршрутизаторы используют политики и доступность, чтобы выбирать дальнейший путь пакетов. Существенную роль играют стоимость передачи, ограничения каналов и требования провайдера к управлению трафиком.
</a:t>
            </a:r>
            <a:endParaRPr lang="en-US" sz="1303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обмена трафиком
</a:t>
            </a:r>
            <a:pPr algn="ct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обмена интернет-трафиком (IXP) сокращают число промежуточных узлов между сетями. Это уменьшает лишние переходы, снижает задержки и повышает эффективность международного обмена данными.
</a:t>
            </a:r>
            <a:endParaRPr lang="en-US" sz="126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цифровые сервисы «держатся» на глобальной сети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Видеоконференции без пауз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подключаетесь к созвону, данные разлетаются пакетами по магистральным линиям и через узлы обмена трафиком. Стабильность сети влияет на задержку, качество звука и плавность видео, особенно при росте нагрузки.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хранилища и синхронизация
</a:t>
            </a:r>
            <a:pPr algn="ctr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Файлы загружаются и скачиваются из распределённых серверов, а изменения синхронизируются между устройствами. Благодаря магистральным каналам один и тот же документ можно открывать и редактировать почти одновременно для множества пользователей.
</a:t>
            </a:r>
            <a:endParaRPr lang="en-US" sz="960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Потоковое видео и онлайн-торговля
</a:t>
            </a:r>
            <a:pPr algn="ctr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Стриминг и электронная коммерция требуют постоянной передачи больших объёмов данных и быстрого доступа к контенту. Поэтому инфраструктура включает центры обработки запросов, каналы передачи и механизмы масштабирования для пиков спроса.
</a:t>
            </a:r>
            <a:endParaRPr lang="en-US" sz="9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типы трафика занимают наибольшую долю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видео объясняется постоянной потребностью в последовательной передаче потоков данных и возможностью массовых просмотров в часы пик.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сопоставимой пропускной способности сети именно задержки и устойчивость передачи критичны для комфортного воспроизведения видео и интерактивности.
</a:t>
            </a:r>
            <a:endParaRPr lang="en-US" sz="1248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иллюстрации структуры трафика; точные доли зависят от региона, провайдеров и методики измерений.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9207" y="1599680"/>
            <a:ext cx="3158920" cy="211368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в глобальных сетях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разные атаки действуют на пользователей и сервисы, и какие последствия они вызывают. Важный вывод — защита требует совместных технических и организационных мер.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угрозы бьют по разным слоям: доступность, конфиденциальность и целостность. Поэтому защита строится многослойно — от технических контролей до поведения пользователя.
</a:t>
            </a:r>
            <a:endParaRPr lang="en-US" sz="1314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кибербезопасности и учебные материалы по защите информации (обобщённое описание категорий угроз).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защиты сетевого соединения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логика: шифрование и проверка сертификата → контроль доступа → мониторинг → реагирование.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5713" y="2687716"/>
            <a:ext cx="213266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706673"/>
            <a:ext cx="341226" cy="30331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687716"/>
            <a:ext cx="341226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721838"/>
            <a:ext cx="341226" cy="272981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неравенство и доступ к Интернету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подключения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подключение и тарифы «съедают» семейный бюджет, стабильный доступ становится редким. Это особенно заметно при обучении онлайн, когда нужны регулярные занятия и обновления материалов.
</a:t>
            </a:r>
            <a:endParaRPr lang="en-US" sz="1377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инфраструктуры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районах с меньшим числом базовых станций и магистралей сеть работает с ограничениями. Тогда соединение чаще обрывается и качество передачи зависит от загруженности каналов.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задержка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пропускная способность и большие задержки мешают видеозвонкам, интерактивным урокам и совместной работе в реальном времени. Поэтому важны не только мегабиты, но и стабильность характеристик.
</a:t>
            </a:r>
            <a:endParaRPr lang="en-US" sz="1343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навыки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наличии доступа результат зависит от умения пользоваться сервисами и понимать настройки. Навыки помогают безопасно искать информацию, организовывать учебные материалы и избегать типичных ошибок пользователей.
</a:t>
            </a:r>
            <a:endParaRPr lang="en-US" sz="126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7625"/>
            <a:ext cx="2769551" cy="266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развиваются глобальные сети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Беспроводная связь и «умная» сеть на краю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сетей связано с внедрением 5G и перспективами 6G: это повышает пропускную способность и уменьшает задержки для новых сценариев. Одновременно растёт роль edge computing, когда обработка переносится ближе к пользователям.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Криптография будущего и распределённая модель инфраструктуры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важный вектор — расширение спутниковых группировок и использование программно-определяемых сетей. Параллельно готовятся к квантово-устойчивой криптографии, чтобы обеспечить защиту данных при новых вычислительных возможностях.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подключённых устройств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смещается от «люди подключаются к сети» к модели «сеть связывает людей и машины». Это увеличивает автоматический обмен данными между сервисами и устройствами.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доля машинного обмена, тем выше требования к надёжности и настройкам сети. Ошибки и сбои масштабируются быстрее, поэтому управляемость инфраструктуры становится критичной.
</a:t>
            </a:r>
            <a:endParaRPr lang="en-US" sz="1225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динамики по категориям устройств; точные значения зависят от региона и методики измерений.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темы для ученика 11 класса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принципов глобальных сетей помогает разобраться, почему онлайн-уроки «зависят» от скорости и задержки. Ты начинаешь видеть разницу между нормальной работой и признаками перегрузки или проблем у провайдера.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об адресации, маршрутизации и именах доменов объясняют, как находятся нужные сайты и почему иногда «не открывается страница». Это развивает медиаграмотность и помогает корректнее проверять источники.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безопасности становятся практичными: ты лучше понимаешь роль шифрования, сертификатов и безопасных протоколов. Это снижает риск фишинга и помогает осознаннее относиться к ссылкам, паролям и настройкам аккаунтов.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напрямую связана с выбором будущей профессии в ИТ и с базовым мышлением «как устроено под капотом». Понимание сетей делает проще обучение смежным дисциплинам и проекты на стыке технологий и данных.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значение глобальных компьютерных сетей
</a:t>
            </a:r>
            <a:endParaRPr lang="en-US" sz="2622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компьютерные сети соединяют людей, устройства, сервисы и организации в единую цифровую среду. Их работа опирается на инфраструктуру, адресацию, протоколы и маршрутизацию между автономными системами. Рост сетей повышает ценность образования и экономики, но усиливает требования к безопасности, скорости, устойчивости и равному доступу.
</a:t>
            </a:r>
            <a:endParaRPr lang="en-US" sz="98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2026-05-12T16:42:03Z</dcterms:created>
  <dcterms:modified xsi:type="dcterms:W3CDTF">2026-05-12T16:42:03Z</dcterms:modified>
</cp:coreProperties>
</file>