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дне рождения по-английски.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Birthdays: лексика, вопросы и ответы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birthdays помогает задавать и отвечать на простые вопросы о себе, возрасте и дате. Она связана с числами, месяцами, предлогами on, in, at и вежливым общением в реальных школьных диалогах.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дне рождения на английском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525" y="3671175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45605"/>
            <a:ext cx="316800" cy="253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birthday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birthday, birthday party, cake и candles помогают описать сам праздник и его главные детали. Эти слова часто встречаются в коротких диалогах, открытках и заданиях на устную речь.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гости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present, guest и invitation нужна, чтобы говорить о том, кто пришёл на праздник и что подарили. Она помогает строить естественные фразы о подготовке и участниках дня рождения.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 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Balloon, decoration и celebration передают праздничное настроение и внешний вид комнаты. Такие слова полезны, когда нужно не только назвать предмет, но и описать обстановку на birthday party.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и 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Card, invitation и wish часто используются вместе, когда ученик приглашает друзей или пишет поздравление. Эти слова связывают тему дня рождения с письмом, общением и вежливыми формулами.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have a birthday, celebrate a birthday, get a present, blow out candles и invite friends помогают говорить не отдельными словами, а готовыми сочетаниями, которые легко использовать в 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и возраст: как это звучит по-английски
</a:t>
            </a:r>
            <a:endParaRPr lang="en-US" sz="3059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о возрасте используют I am 12 years old или короткий вариант I’m twelve. Такие модели помогают давать полный и понятный ответ в разговоре с одноклассником или учителем.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месяцы, числительные и правильное употребление даты. Без них трудно назвать birthday точно, поэтому эти элементы стоит повторять вместе.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сообщить и дату, и возраст, лучше строить ответ спокойно и последовательно. Например: I’m twelve, and my birthday is on 5 April. Это звучит естественно и грамматически правильно.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дате рождения говорят с помощью месяцев и порядковых числительных: My birthday is on 5 April или My birthday is on April 5th. Важно помнить предлог on.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дне рождения и короткие ответы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is your birthday? — самый частый вопрос по теме. На него удобно отвечать полной фразой: My birthday is in May. Так ученик тренирует и лексику месяцев, и структуру ответа.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дате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old are you? помогает повторить числа и форму I’m 12 years old. Короткий ответ можно сделать более полным, если назвать не только число, но и слово years old.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возраст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Do you have a birthday party? и Who comes to your party? выводят разговор за рамки даты. Они позволяют рассказать о гостях, семейных традициях и том, как проходит праздник.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празднике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разговор о дне рождения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короткого школьного диалога на тему birthdays.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birthday для урока английского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слов по теме birthday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слова работают в речи о празднике и поздравлении.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понятнее, когда ученик видит их в готовом предложении и связывает с конкретным действием на празднике.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слова чаще всего появляются в разговоре о празднике.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 и presents занимают большую часть, потому что именно они сильнее всего задают тему birthday party.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лексической темы birthday party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связано с birthday party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предпочтения: как говорить о том, что нравится
</a:t>
            </a:r>
            <a:endParaRPr lang="en-US" sz="2816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like… помогает рассказать о любимых вещах и связать подарок с личными интересами. Например: I like books because I read every day. Такой ответ звучит просто и естественно.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want… подходит, когда ученик говорит о подарке, который хотел бы получить на birthday. Например: I want headphones. Это полезно для коротких ответов в парной работе.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получить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favourite present is… помогает объяснить выбор и добавить причину. Например: My favourite present is a football because I play after school. Здесь соединяются тема праздника и хобби.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подарок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Book, game, toy, sports equipment, headphones и marker set — удобные примеры для упражнений. Они позволяют строить ответы без сложных конструкций и говорить о подарках конкретно.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примеров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birthday party торт со свечами всегда привлекает внимание гостей. Перед тем как задуть свечи, все обычно поют Happy Birthday и говорят Make a wish! Именно в этот момент праздник становится по-настоящему торжественным и запоминающимся.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на торте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поздравления часто слышно Cut the cake! Это простая фраза, которая описывает реальное действие, а не только предмет. Дети видят, как торт делят на кусочки и раздают гостям вместе с улыбками и добрыми словами.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Нарезать торт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обычно выглядит особенно ярко: на нём стоят тарелки, сладости и украшения. Когда рядом сидят друзья и родственники, слова cake, candles, plates и guests помогают точно описать атмосферу birthday party.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Торт, свечи и поздравление на празднике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40875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и вежливые фразы на английском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Thank you for the invitation. и Thank you for the present. помогают ответить на внимание и подарки. Они показывают хорошее воспитание и уверенное владение речевым этикетом.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very happy to be here. — полезная фраза для школьного общения. Она короткая, понятная и подходит, когда нужно поблагодарить за праздник или показать радость от встречи.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устная речь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Best wishes! подходит для открытки, сообщения или устного поздравления. Оно звучит коротко, дружелюбно и помогает закончить пожелание красиво, без длинных объяснений.
</a:t>
            </a:r>
            <a:endParaRPr lang="en-US" sz="1235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на будущее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 a wonderful day! звучит особенно доброжелательно. Её используют, чтобы пожелать хорошего настроения, приятного праздника и радостного дня рождения.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Happy Birthday! — самое простое и универсальное поздравление. Её легко сказать однокласснику, другу или учителю, если нужно быстро и вежливо выразить внимание.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поздравление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короткое поздравление на английском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поздравления для открытки, сообщения или подписи к подарку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в школе и среди друзей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часто начинается с короткого личного обращения. Важно произнести имя одноклассника правильно и выбрать доброжелательный тон, чтобы сразу создать приятную атмосферу.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перерыва удобно подарить открытку, сказать несколько тёплых слов или вручить небольшой подарок. Здесь особенно подходят простые и понятные фразы без длинных предложений.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поздравление звучит в классе, его обычно произносят коротко и вежливо. Можно поблагодарить за угощение, пожелать хорошего дня и добавить нейтральную улыбку.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или 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друзей часто поздравляют текстом. Такое сообщение может быть очень коротким, но обязательно добрым, без шуток, которые могут показаться обидными.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предлог зависит от того, что именно называется: дата, месяц или время. Это помогает строить точные фразы о празднике.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дат рождения чаще всего нужен on, для месяцев — in, а at связывается с точным временем. Правильный предлог делает сообщение понятным и грамматически верным.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даты и времени, 2026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 с темой дня рождения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dates and birthdays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 порядковые числительные для дат рождения
</a:t>
            </a:r>
            <a:endParaRPr lang="en-US" sz="295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месяц и порядковое числительное соединяются в английской дате рождения.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дату рождения по-английски, нужно одновременно знать названия месяцев и форму порядкового числительного.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750" y="1235525"/>
            <a:ext cx="3678750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812" y="1235525"/>
            <a:ext cx="3678750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комнаты стоят яркие balloons и длинные streamers, а на стенах висят posters с поздравлениями. На столе лежат colourful plates и праздничные hats, поэтому обычное помещение сразу превращается в место для birthday party.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сразу чувствуется праздник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заметны gifts, чашки и тарелки для гостей. Рядом стоит торт, а вокруг него — разноцветные украшения и аккуратные детали, которые делают праздник особенно нарядным и запоминающимся для детей.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для гостей и угощение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оформления часто выбирают red, yellow, blue and green. Эти цвета помогают сделать комнату живой и весёлой, а яркие шары и ленты подчёркивают радостный характер праздника.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создают настроение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атмосфера birthday party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дне рождения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дату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вопроса When is your birthday? Такой старт сразу вводит тему разговора и помогает собеседнику назвать месяц и день без лишних слов.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возраст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How old are you? В ответ удобно использовать короткую фразу с числом лет, потому что она звучит естественно и легко запоминается в парной работе.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о празднике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спросить Are you having a party? Этот вопрос помогает продолжить разговор и узнать, будет ли праздник дома, в школе или с друзьями.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подарок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подходит вопрос What present do you want? Он связывает тему дня рождения с личными предпочтениями и позволяет ответить просто: I want a new book.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нередко сочетают общие пожелания и более личные слова, связанные с интересами, учёбой и повседневной жизнью именинника.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happiness и success звучат чаще всего, потому что подходят почти каждому. Более личные пожелания делают поздравление теплее и конкретнее.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поздравительных пожеланий, 2026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в поздравлениях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дне рождения и поздравлениях
</a:t>
            </a:r>
            <a:endParaRPr lang="en-US" sz="3125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с поздравлениями стали особенно популярны в XIX веке. Именно тогда письменные пожелания начали широко использоваться в повседневном общении.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Happy Birthday to You стала одной из самых узнаваемых песен-поздравлений в англоязычном мире и часто звучит на праздниках по всему миру.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поздравляют друг друга в бумажных открытках, через сообщения в мессенджерах и с помощью электронных пожеланий, но сама тема остаётся очень личной и тёплой.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birthday помогает соединить слова, даты, числа и вежливые фразы в одном коротком разговоре. Если ученик умеет задавать вопросы, отвечать и поздравлять, он легко общается на английском в школе.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говорим о днях рождения уверенно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2026-05-30T18:26:49Z</dcterms:created>
  <dcterms:modified xsi:type="dcterms:W3CDTF">2026-05-30T18:26:49Z</dcterms:modified>
</cp:coreProperties>
</file>