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и его стандартный вид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многочлены, их запись и упрощение.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многочлены важны в алгебре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описывать формулы, считать величины и упрощать выражения. Их стандартный вид делает записи короче, понятнее и удобнее для сравнения и дальнейших преобразований.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алгебраическая запись, составленная из одного или нескольких одночленов, соединённых знаками «+» и «−». В нём может быть разное число слагаемых.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относятся, например, 7x, 3a²−2a+5, 4m³−m+1 и 8−y. Все эти выражения состоят из одночленов и не содержат деления на переменную.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5/x не является многочленом, потому что переменная стоит в знаменателе. В многочлене показатели степеней у букв должны быть натуральными числами или нулём.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может быть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может быть один член, два, три и больше. Количество слагаемых не ограничено, поэтому важно уметь узнавать многочлен в любой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как части многочлена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 и буквенной части, где степени переменных записаны натуральными числами или нулём. Он является основной частью любого многочлена.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 −5x², 3ab, 8 и 2x³y. Такие записи могут содержать число без букв или несколько переменных, умноженных друг на друга.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каждый член можно рассмотреть отдельно: у него есть коэффициент, буквенная часть и степень. Это помогает быстрее понимать структуру выражения и упрощать его.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объединяют похожие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стандартному виду начинается с объединения подобных членов. Если одинаковые слагаемые повторяются, их заменяют одним членом с новым коэффициентом.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с одной переменной члены располагают по убыванию степеней: сначала старшая степень, затем меньшие, а в конце — свободный член.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несколько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переменных несколько, порядок членов выбирают по правилу или по условию задачи. Главное — все подобные члены должны быть объединены без исключений.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удобен тем, что в нём нет повторяющихся одинаковых членов, а сама запись легко читается и помогает быстро находить степень многочлена.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многочлен к стандартному виду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алгебраического выражения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одинаковую буквенную часть и одинаковые показатели степеней. Именно поэтому их можно объединять в один новый член.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261650" y="2334497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складывать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3x и −7x, 2a²b и 5a²b, 4y³ и −y³ — это подобные члены. После их объединения остаётся один член с изменённым коэффициентом.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261625" y="3678995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объединять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4x и 4x², потому что степень у буквенной части разная. В подобных членах совпадать должны и буквы, и показатели степеней.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подобных членов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одинаковые члены объединяются, а числа без букв складываются отдельно.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Объединяются только одинаковые члены, а свободные числа складываются отдельно.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слагаемых, тем важнее стандартный вид: он делает выражение короче и помогает быстрее находить одинаковые части.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многочленов удобно сравнивать после упорядочивания, особенно если слагаемых много.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определяют по его старшему члену. После упрощения именно он показывает, насколько «высокая» запись среди всех слагаемых.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алгебры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степень многочлена 3x⁴−2x²+7 после приведения к стандартному виду.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в стандартном виде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2x−5+3x²−x+4 члены расположены не по порядку, поэтому сначала нужно увидеть все слагаемые и выделить среди них одинаковые по буквенной части.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2x и −x складываются в x, а числа −5 и 4 дают −1. После этого запись становится короче и удобнее для дальнейших действий.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3x²+x−1: старшая степень стоит первой, затем идёт член с меньшей степенью, а в конце расположен свободный член. Это и есть стандартный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записи многочлена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правилам школьной алгебры: от проверки записи до исправления и получения стандартного вида.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считаются члены, у которых совпадают все переменные и их степени. Поэтому 2ab и −3ab можно объединить, а 2ab и 2a²b — нельзя, потому что показатели уже разные.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 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подобных членов складывают только коэффициенты, а буквенная часть остаётся прежней. Так выражение 2ab−3ab+4b превращается в −ab+4b, сохраняя точность записи.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 условию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многочлене несколько переменных, порядок членов можно выбирать по правилу учебника или по условию задачи. Главное — не пропускать одинаковые члены и всегда объединять 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с несколькими переменными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приведено к стандартному виду, а что нет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запись после упрощения и какие признаки помогают узнать стандартный вид.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подобные члены объединены, а слагаемые расположены в понятном порядке; лишние повторы исчезают.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упрощения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после приведения подобных членов выражение становится короче, а лишние повторения исчезают без потери значения.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делает запись компактнее и помогает сразу увидеть старший член, по которому определяется степень многочлена.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стандартный вид в вычислениях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многочлен записан по правилам, легче сразу заметить одинаковые слагаемые и сложить их без лишних шагов. Это экономит время и снижает риск ошибки.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позволяет быстро увидеть, какие члены совпадают, а какие отличаются. Так проще сравнивать выражения и проверять, одинаковый ли у них результат после преобразования.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находить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упорядочивания по убыванию степеней сразу видно старший член. По нему легко определить степень многочлена и не перепутать её с количеством слагаемых.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запись не упорядочена, можно потерять знак, забыть объединить подобные члены или неверно записать свободный член. Стандартный вид помогает избежать таких неточностей.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многочлена по частям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детали одного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можно рассматривать как небольшую конструкцию из трёх частей. Сначала находится коэффициент, затем буквенная часть, а после этого — степень. Такой разбор помогает понять, из чего складывается вся запись и как читать её без ошибок.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первым членом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5x³ член 5x³ состоит из коэффициента 5, буквенной части x и степени 3. На рисунке удобно показать эти элементы отдельно, чтобы стало видно, почему именно этот член считается старшим.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показатель у 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тоже является членом многочлена, хотя буквенной части у него нет. Его степень считают равной 0, поэтому свободный член всегда легко выделить в конце записи и не смешивать с буквенными слагаемыми.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что многочлен записан в стандартном виде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правилам школьной алгебры: от поиска подобных членов до окончательной исправленной записи.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закрепления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8x−3x+2 сначала объединяем подобные члены 8x и −3x. Получаем 5x+2, где буквенный член стоит первым, а свободный член записан в конце.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7a²−a+4a² складываем 7a² и 4a², потому что у них одинаковые переменные и степень. Итог: 11a²−a, а порядок степеней сохранён.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переменная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9−2y+y² сначала ставим старшую степень, затем член с y и после него число. Получается y²−2y+9, что уже соответствует стандартному виду.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упрощение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3m−m+6−2 объединяем подобные члены и отдельно считаем числа. Итог: 2m+4. Такой способ помогает быстро проверить, не осталось ли лишних слагаемых.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Многочлен: коротко о главном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одночленов, а стандартный вид делает его запись удобной и понятной. Если привести подобные члены и расположить слагаемые по степеням, вычисления становятся заметно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2026-05-29T15:52:07Z</dcterms:created>
  <dcterms:modified xsi:type="dcterms:W3CDTF">2026-05-29T15:52:07Z</dcterms:modified>
</cp:coreProperties>
</file>