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прошедшего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образуются и пишутся причастия с результатом действия.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связь действия и признака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объединяет признаки глагола и прилагательного: оно называет признак предмета по действию и отвечает на вопросы какой? какая? какое? какие? Страдательные формы показывают, что действие направлено на предмет, а не исходит от него самим предметом-действующим лицом не является прямо говоря же книга, дом, задача, письмо испытывают действие на себе, словно уже изменились благодаря ему, как в примерах: прочитанная книга, построенный дом, решённая задача, написанное письмо.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3932" y="1691000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14460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страдательные причастия прошедшего времени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прошедшего времени сообщает, что действие уже закончено и дало результат. Важно не само действие, а признак предмета, который появился после этого действия.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как объект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формах предмет не выполняет действие, а испытывает его на себе: письмо написано, окно закрыто, задание проверено. Поэтому смысл всегда связан с тем, что сделали с предметом.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помогают быстро и точно передать результат без длинного объяснения. Вместо нескольких слов можно назвать готовый итог: решённая задача, приготовленный обед, выученное стихотворение.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грамматикой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такие формы легко узнаются по связи с глаголом, а по строению — по характерным суффиксам. Они сохраняют значение действия и одновременно обозначают признак предмета.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страдательные причастия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образования страдательных причастий прошедшего времени удобно видеть на примерах.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образования чаще всего используются суффиксы -нн-, -енн- и -т-, а выбор формы зависит от основы глагола.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школьной теме «Страдательные причастия прошедшего времени»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образования причастия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образовании формы.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и повседневной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Выученное стихотворение, решённая задача и проверенная работа показывают результат учёбы. В каждом случае предмет уже изменён действием, а причастие точно называет этот итог.
</a:t>
            </a:r>
            <a:endParaRPr lang="en-US" sz="977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Приготовленный обед, открытая дверь и закрытая коробка — привычные бытовые примеры. Они помогают увидеть, что предмет находится в состоянии, возникшем после действия.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 предметы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Сломанный карандаш, раскрашенная тетрадь и собранный конструктор тоже выражают результат. Такие слова часто встречаются в описаниях, где важно подчеркнуть завершённость действия.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примеры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Прочитанная книга, найденная ошибка и написанное письмо встречаются в учебных текстах и инструкциях. Они делают сообщение более точным и коротким.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наблюдения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удобно показать тетрадь, книгу, дверь или стол с подписями. Тогда сразу видно, как действие превращается в готовый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причастий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изменяются по роду, числу и падежу так же, как прилагательные. Поэтому можно сказать: прочитанный текст, прочитанная книга, прочитанное письмо, прочитанные страницы.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стоит перед существительным и служит определением. Она называет признак предмета, связанный с действием, например: проверенная работа, закрытая дверь, выученное правило.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обычно входит в состав сказуемого и сообщает о результате действия. В речи звучат формы: текст прочитан, книга прочитана, письма отправлены.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предложением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роли в предложении полная и краткая формы ведут себя по-разному. Это помогает не только правильно понимать смысл, но и верно писать Н и НН.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встречаются чаще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распределение суффиксов в типичных школьных примерах и помогает запомнить основные модели образования.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суффиксы -нн- и -енн-, а форма на -т- встречается реже и требует отдельного внимания при разборе.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«Страдательные причастия прошедшего времени», без статистики по корпусу текстов
</a:t>
            </a:r>
            <a:endParaRPr lang="en-US" sz="9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причастие от прилагательного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всегда связано с действием: его можно соотнести с глаголом, от которого оно образовано. Прилагательное обозначает постоянный признак предмета и не подсказывает, что с ним произошло.
</a:t>
            </a:r>
            <a:endParaRPr lang="en-US" sz="950" dirty="0"/>
          </a:p>
        </p:txBody>
      </p:sp>
      <p:sp>
        <p:nvSpPr>
          <p:cNvPr id="9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часто есть зависимые слова: прочитанная мной книга, вымытые вчера окна. Такие уточнения помогают увидеть, что слово связано именно с действием, а не только с качеством.
</a:t>
            </a:r>
            <a:endParaRPr lang="en-US" sz="95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заменить оборотом «который был…» или «который сделали…», это обычно причастие. Если такая замена невозможна, перед нами, скорее всего, прилагательное.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 различия в написании, роли в предложении и количестве букв 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пишется с НН и обычно является определением, а краткая форма чаще имеет одну Н и входит в состав сказуемого.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«Страдательные причастия прошедшего времени»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и зависимые слова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оборот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состоит из причастия и слов, которые уточняют действие. Вместе они отвечают на вопрос: какой предмет и каким действием он характеризуется в предложении.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сочетаний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словосочетаниях типа «написанное учеником сочинение» или «выученное наизусть стихотворение» зависимые слова показывают, кто или как выполнил действие, и делают смысл точнее.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 запятые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причастный оборот стоит после определяемого слова, его обычно выделяют запятыми. Это помогает читателю сразу увидеть границу между главным словом и уточнением.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словом в таком сочетании чаще всего является существительное. Именно к нему относится причастие, а зависимые слова раскрывают обстоятельства завершённого действия и его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шаг за шагом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отличить страдательное причастие от прилагательного и краткой формы причастия.
</a:t>
            </a:r>
            <a:endParaRPr lang="en-US" sz="1127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суффиксов чаще всего нужно помнить, чтобы верно писать полные и краткие формы страдательных причастий прошедшего времени.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языка, 7 класс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суффикса помогают писать такие формы без ошибок.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групп слов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внешне похожие слова различаются по функции в предложении и по связи с действием. Это главный ориентир при разборе.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связь со значением действия и зависимыми словами, тем вероятнее перед нами причастие, а не прилагательное.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выбирает не тот суффикс и получает слово, которое выглядит знакомо, но написано неправильно. Чтобы избежать этого, нужно сначала определить исходный глагол, а уже потом проверять форму причастия.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прилагательным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 возникает, когда причастие принимают за прилагательное. Тогда не замечают связи с действием и пропускают важные признаки: зависимые слова, форму времени и написание Н или НН.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вместо двух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тетрадях чаще всего встречается ошибка, когда в полном причастии пишут одну букву «н» вместо двух. Так появляются формы вроде «решеный» или «построеный», хотя правильно — «решённый» и «построенный».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разбора причастий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форме и значению определить страдательное причастие прошедшего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видна связь с действием и его результатом; различие касается только полной или краткой формы.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11" y="2192833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страдательные причастия в 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учебниках такие формы помогают быстро назвать результат действия: выполненное задание, решённая задача, выученное правило. Текст становится короче и точнее, без лишних повторов.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страдательные причастия позволяют сообщать о событии кратко и официально: опубликованные результаты, найденная ошибка, подготовленный отчёт. Информация звучит ясно и по делу.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инструкциях важно показать, что действие уже совершено или должно быть выполнено. Поэтому часто встречаются сочетания вроде собранный конструктор, закрытая дверь, настроенное устройство.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эти формы делают высказывание более собранным и выразительным. Они помогают описывать предмет через завершённое действие, не перегружая предложение лишними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формы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особенно удобны там, где важно передать готовый результат действия и не растягивать фразу. Поэтому они часто встречаются в письменных текстах.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они в учебной, справочной и газетной речи; в разговоре такие формы используются реже.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 повторения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Прочитанная книга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полная форма причастия: слово связано с действием чтения и согласуется с существительным по роду и числу. Перед ним легко поставить зависимое слово: прочитанная мной книга.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дом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показывает завершённое действие и результат: дом уже построили. Именно такая связь с глаголом помогает отличить причастие от обычного прилагательного.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Решённая задача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видно, что предмет не действует сам, а испытывает действие на себе. Полная форма чаще выступает как определение и обычно пишется с НН.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дверь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признак по действию и может иметь зависимые слова, например: закрытая на ключ дверь. Это надёжный признак страдательного причастия прошедшего времени.
</a:t>
            </a:r>
            <a:endParaRPr lang="en-US" sz="954" dirty="0"/>
          </a:p>
        </p:txBody>
      </p:sp>
      <p:sp>
        <p:nvSpPr>
          <p:cNvPr id="14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Выученное правило
</a:t>
            </a:r>
            <a:pPr algn="l" indent="0" marL="0">
              <a:lnSpc>
                <a:spcPct val="80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помогает запомнить, что причастие всегда связано с результатом действия. Если можно подобрать исходный глагол и форму с зависимыми словами, разбор становится проще.
</a:t>
            </a:r>
            <a:endParaRPr lang="en-US" sz="9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прошедшего времени помогают назвать признак предмета через завершённое действие. Они образуются от глаголов, изменяются как прилагательные и делают речь точной, грамотной и выразительной.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2026-05-28T09:07:49Z</dcterms:created>
  <dcterms:modified xsi:type="dcterms:W3CDTF">2026-05-28T09:07:49Z</dcterms:modified>
</cp:coreProperties>
</file>