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биологическая эволюция и развитие биосферы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этапы формирования жизни и экосистем для устойчивого будущего.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эволюции и исторические предпосылки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процесс наследственных изменений, ведущий к развитию новых форм жизни. Классики — Дарвин и Ламарк — заложили основы теории, которая по сей день влияет на биологию, генетику и экологию.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жизни на Земле: первые организмы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протобионтов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3,8 млрд лет назад появились первые примитивные структуры, способные к самовоспроизведению. Они положили начало живым системам, позже ставшим прокариотами.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прокариот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 бактерии господствовали в течение миллиардов лет, успешно адаптируясь к экстремальным условиям древней Земли и формируя основы экосистем.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бактерии внесли революцию в биоэнергетику, начав создавать кислород и существенно повысив биологическую продуктивность.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Анаэробная биосфера и её обитатели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атмосфера Земли не содержала свободного кислорода, что создавало уникальные условия для жизни в анаэробных условиях.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условиях формировались циклы веществ, способствовавшие накоплению органического вещества и развитию глобальных экосистем.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бактерии развивали метаболизм на основе брожения и хемосинтеза, обеспечивая циркуляцию веществ в ранней биосфере.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содержания кислорода в атмосфере Земли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резко возрос после появления фотосинтезирующих цианобактерий и развития растительности в позднем докембрии.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стимулировал появление аэробных организмов и кардинально изменил биогеохимические циклы.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Лавренченко, 2019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катастрофа: эволюционные последствия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свободного кислорода около 2,4 млрд лет назад вызвало массовое вымирание анаэробных бактерий, кардинально изменив биосферу.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экологические ниши для аэробных организмов, что стимулировало их разнообразие и усложнение.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Изменился химический состав атмосферы — сформировался озоновый слой, защитивший поверхность планеты от ультрафиолетового излучения.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эффективности энергетического обмена у аэробов способствовало росту биомассы и усложнению экосистем.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 переход к многоклеточности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прокариот и рождение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млрд лет назад произошло слияние древних бактерий, сформировавшее первые эукариотические клетки с ядром и органеллами.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 митохондрий и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аэробных бактерий и фотосинтезирующих цианобактерий внутри клеток стало основой энергетических систем эукариотических организмов.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 специализированные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сложных многоклеточных форм света стало прорывом: ткани и органы позволили выполнять новые функции и расширять среду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жизни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изменений в историях живых организмов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экологических ниш и разнообразие среды обитания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водной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заселяют пресные и морские воды, формируя новые пищевые цепи и среды обитания.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высшие растения и беспозвоночные начинают колонизировать земную поверхность, приспосабливаясь к новым условиям.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воздушной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летающих насекомых и птиц открывает новое экологическое пространство и пути миграции.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развиваются в термальных источниках, арктических льдах, демонстрируя адаптивный потенциал биосферы.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начало разнообразия организмов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видов и 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 млн лет назад число видов резко увеличилось, появились экзоскелеты и новые анатомические структуры, расширившие диверсификацию.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Развились сложные системы органов и эндоскелеты, что позволило животным занимать разнообразные экологические ниши.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Бургесс-Шейл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ископаемые свидетельствуют о богатстве кембрийской жизни, включая исключительную сохранность мягких тканей.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эволюционных событий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вехи эволюции: появление фотосинтеза, кислородная катастрофа, выход организмов на сушу и массовые вымирания с указанием их времени и влияния на биосферу.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ключевое событие радикально меняло состав и структуру биосферы, создавая новые условия для эволюции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Paleobotany Report 2020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обеспечивает выживание организмов с наиболее эффективными признаками в конкретных условиях среды, что способствует накоплению адаптаций и эволюционному прогрессу.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особенности включают мимику, защитную окраску и сезонные морфологические изменения, повышающие шансы на выживание и деление видов в конкурентной среде.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между видами, такие как конкуренция и симбиоз, формируют динамику популяций, усиливая приспособленность и способствуя биологическому разнообразию.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эволюции: адаптация и естественный отбор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результат продолжительной эволюции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уникальных экосистем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характеризуется множеством эндемичных видов, сформировавшихся в изоляции. Это пример длительной эволюции с появлением специализированных организмов, приспособленных к уникальным климатическим и географическим условиям.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 — лаборатория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Изолированность островов позволила развитию ряда уникальных видов и форм жизни. Наблюдение за видообразованием здесь оказывает важное значение для изучения адаптаций и эволюционных процессов в природе.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биоразнообразия в устойчивости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обеспечивает комплексность пищевых цепей и устойчивость к внешним воздействиям. Чем выше биоразнообразие, тем эффективнее экосистема противостоит стрессам и восстанавливается после нарушений.
</a:t>
            </a:r>
            <a:endParaRPr lang="en-US" sz="9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являются главным источником генетической вариации, создавая новые наследуемые признаки, на которых базируется эволюция и видообразование.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мутационный процесс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влияет на изменение частот аллелей в небольших популяциях, усиливая случайные изменения в генетическом составе.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организмов способствует перемешиванию генов между популяциями, увеличивая генетическое разнообразие и потенциал адаптации.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 при половом размножении формирует новые комбинации признаков, увеличивая приспособляемость и реакцию на изменяющуюся среду.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последующее восстановление биоразнообразия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— крупнейшее происшествие в истории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250 млн лет назад исчезло до 96% морских видов, что стало поворотным моментом, изменившим экосистемы и открывшим возможности для новых форм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массовых вымираний на эволюционные тренды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крупное вымирание освобождало экологические ниши, стимулируя быструю диверсификацию и появление новых групп организмов, таких как млекопитающие после динозавров.
</a:t>
            </a:r>
            <a:endParaRPr lang="en-US" sz="101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смена доминирующих биоформ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массовых кризисов происходил всплеск эволюционной активности, сопровождавшийся формированием новых экосистем и структурными изменениями в биосфере, что поддерживало долгосрочную устойчивость жизни.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цикла — углеродный, азотный, кислородный и фосфорный — обеспечивают непрерывное движение веществ между живой и неживой природой, формируя основу биосферы.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обзор 2021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элементных цикла регулируют био-геохимические процессы, влияя на эволюцию и устойчивость экосистем.
</a:t>
            </a:r>
            <a:endParaRPr lang="en-US" sz="2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экосистем: формирование сложных сетей взаимоотношений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трофических уровней и устойчивость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жизни простые пищевые цепи усложнились до многослойных сетей, что улучшило стабильность и повысило эффективность распределения энергии в экосистемах.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как ключ к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клубеньковые бактерии демонстрируют взаимовыгодные связи, расширяя экологические возможности видов и обеспечивая устойчивость в разнообразных условиях среды.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паразитизма и специализации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паразитических систем увеличило видовое разнообразие и сформировало новые эволюционные стратегии, усилив общую динамику и баланс экосистемных процессов.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эволюцию и биосферу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освоение природных территорий и загрязнение ведут к сокращению численности и вымиранию многих видов с снижением экосистемной устойчивости.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трансгенных организмов влияет на популяции, модифицируя генетический состав и открывая новые возможности и риски для естественной эволюции.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перемещение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растений и животных между регионами человек ускоряет адаптацию и изменяет биогеографические границы, иногда вызывая инвазивные процессы.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загрязнению и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быстро формируют устойчивость к новым стрессорам, связанным с антропогенным воздействием, что влияет на ход и темпы эволюционных изменений.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угрозы, естественный и направленный отбор продолжают формировать биологическое разнообразие и способствуют появлению новых адаптаций в изменяющихся условиях среды.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 и эволюционных процессов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изменение климата, утрата и деградация сред обитания вызывают серьезные вызовы для сохранения видов и поддержания экосистемного баланса.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внедрение мер по охране редких видов и восстановлению экосистем имеют решающее значение для поддержания устойчивого развития и будущего биосферы.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основе современного облика биосферы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эволюция формирует многообразие и устойчивость жизни на Земле. Осознание значения поддержания биоразнообразия и экосистем важно для сохранения баланса и будущего нашей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2026-05-10T01:31:48Z</dcterms:created>
  <dcterms:modified xsi:type="dcterms:W3CDTF">2026-05-10T01:31:48Z</dcterms:modified>
</cp:coreProperties>
</file>