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многоугольник: равные стороны, равные углы и 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стороны, равные углы и симметрия делают фигуру особенно удобной для изучения.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в плитке, сотах, знаках и орнаментах, а в геометрии помогают считать углы, периметр, площадь и понимать симметрию.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правильного многоугольника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Правильным называют только выпуклый многоугольник, у которого все стороны одинаковы и все внутренние углы равны. Если совпадает лишь одно из этих свойств, фигура не считается правильной.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без равных углов, как и равные углы без равных сторон, не дают полной правильности. Именно сочетание двух признаков делает фигуру особенной и позволяет применять к ней общие формулы.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правильным многоугольникам относятся равносторонний треугольник, квадрат, правильный шестиугольник и правильный восьмиугольник. У каждой такой фигуры одинаковые элементы повторяются по всему периметру.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963" y="1949450"/>
            <a:ext cx="388803" cy="444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56033"/>
            <a:ext cx="431180" cy="431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4506" y="1949450"/>
            <a:ext cx="277716" cy="444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56033"/>
            <a:ext cx="431180" cy="4311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правильного многоугольника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правильного многоугольника равны между собой, поэтому периметр находится особенно просто: достаточно знать число сторон и длину одной стороны.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 — это точки, в которых сходятся стороны. Именно через них удобно строить фигуру, вписывать её в окружность и изучать симметрию.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внутренние углы правильного многоугольника одинаковы. Благодаря этому можно быстро вычислять их величину и сравнивать разные фигуры между собой.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несоседние вершины и помогают рассматривать фигуру на части. Через диагонали часто удобно находить дополнительные свойства и замечать закономерности.
</a:t>
            </a:r>
            <a:endParaRPr lang="en-US" sz="1344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апофема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правильного многоугольника равноудалён от всех вершин, а апофема — это перпендикуляр от центра к стороне. Эти элементы особенно важны при вычислении площади.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многоугольника, тем сильнее растёт сумма его внутренних углов.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формулу (n−2)×180° и показывают, что рост происходит равномерными шагами по 180° на каждую новую сторону.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внутренних углов многоугольника: (n−2)×180°.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сумма внутренних углов при увеличении числа сторон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значения внутренних и внешних углов для нескольких правильных многоугольников.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уменьшается при росте числа сторон, а сумма внешних углов любого правильного многоугольника всегда равна 360°.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углов правильного n-угольника: внутренний угол ((n−2)×180°)/n, внешний угол 360°/n.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углы правильных многоугольников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вычислений в правильном многоугольнике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сумму внутренних углов правильного n-угольника, используют формулу (n−2)×180°. Она подходит для любой выпуклой фигуры с одинаковым числом сторон.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706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внутренний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число сторон и формула суммы, можно найти один внутренний угол: ((n−2)×180°)/n. Это удобно для сравнения разных правильных многоугольников.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82575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внешний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правильного n-угольника равен 360°/n. Эта формула особенно полезна, когда нужно быстро оценить поворот при обходе фигуры по вершинам.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4474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вычисляют по формуле P = n×a, где a — длина стороны. Так как все стороны равны, достаточно умножить одну сторону на их число.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06373" y="2187243"/>
            <a:ext cx="1565100" cy="24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число сторон, затем выбирают нужную величину: угол или периметр. Такой порядок помогает не путать формулы и получать точный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основано на делении окружности на равные части и соединении полученных точек.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правильного многоугольника по окружности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904" y="2407886"/>
            <a:ext cx="2599815" cy="21469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Соты пчёл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Пчелиные соты — один из самых известных примеров правильного шестиугольника. Такая форма помогает пчёлам экономно использовать пространство и создавать прочную структуру, в которой ячейки плотно прилегают друг к другу без лишних промежутков.
</a:t>
            </a:r>
            <a:endParaRPr lang="en-US" sz="102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мозаика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Шестиугольные элементы часто используют в плитке, мозаике и декоративных покрытиях. Они образуют аккуратный повторяющийся рисунок, который хорошо заполняет плоскость и выглядит выразительно даже в больших пространствах.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инженерных решениях шестиугольная форма удобна для крепёжных деталей, сеток и некоторых панелей. Её выбирают не только из-за внешнего вида, но и потому, что симметрия облегчает расчёты и упрощает сборку.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шестиугольник в природе и технике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8776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Поворотная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совпадает сам с собой после поворота вокруг центра на угол 360°/n. Из-за одинаковых сторон и углов каждая часть фигуры повторяет другую.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55693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правильной фигуры есть оси симметрии, проходящие через вершины и середины сторон. При отражении относительно такой оси многоугольник сохраняет свой вид без изменений.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52608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 становится больше, границы фигуры всё меньше отличаются от окружности. Поэтому правильный многоугольник с большим числом сторон кажется почти круглым.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правильные многоугольники обладают симметрией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осей симметрии совпадает с числом сторон, поэтому фигуру легко проверять по её поворотам и отражениям.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больше осей симметрии; для правильного n-угольника действует правило n осей.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правильных многоугольников, курс геометрии 8 класса.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осей симметрии у правильных многоугольников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правильного многоугольника с окружностью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центр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 совпадает с центром многоугольника. От него к вершинам проводят равные радиусы, поэтому фигура получается симметричной и одинаковой при повороте.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вершины на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можно вписать в окружность: каждая вершина лежит на одной и той же линии, а расстояние до центра сохраняется для всех вершин.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окружностью помогает строить правильные многоугольники, находить их элементы и объяснять, почему они выглядят особенно аккуратно и уравновешенно.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число сторон и величину внутреннего угла у нескольких правильных фигур.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числа сторон внутренний угол растёт, а форма становится всё ближе к окружности.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правильных многоугольников, геометрия 8 класса.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некоторых правильных многоугольников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треугольной части складываются в удобную формулу через периметр и апофему.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правильного многоугольника из курса геометрии.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Фигуру можно разбить на равные треугольники с вершиной в центре, поэтому площадь удобно выражается через периметр и апофему.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Мозаика, которая держит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часто используют в напольной плитке и мозаике, потому что повторяющиеся элементы легко соединяются в ровный рисунок. Такая композиция выглядит аккуратно и помогает создавать чёткие границы без лишних деталей.
</a:t>
            </a:r>
            <a:endParaRPr lang="en-US" sz="1006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 зданиях и витражах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орнаментах на фасадах, куполах и витражах правильные фигуры создают ощущение порядка и ритма. Симметрия делает рисунок заметным даже издалека, а повторяемость элементов помогает мастеру точно выдерживать композицию.
</a:t>
            </a:r>
            <a:endParaRPr lang="en-US" sz="1101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и красота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 архитекторы ценят правильные многоугольники не только за красоту, но и за удобство раскладки. Когда элементы одинаковы, их проще подгонять друг к другу, а поверхность получается более цельной и устойчивой.
</a:t>
            </a:r>
            <a:endParaRPr lang="en-US" sz="1138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в архитектуре и орнаментах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мозаики важно, чтобы углы вокруг одной точки составляли полный развёрнутый угол без зазоров.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Регулярную мозаику образуют треугольники, квадраты и шестиугольники; правильный пятиугольник для этого не подходит.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правильных многоугольников и регулярных мозаик, курс геометрии.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правильные многоугольники заполняют плоскость без промежутков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правильных многоугольников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выпуклой фигурой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выпуклый многоугольник является правильным. Для правильной фигуры нужно одновременно равенство всех сторон и всех внутренних углов, а не только один из этих признаков.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считают правильным многоугольник только потому, что его стороны одинаковы. Но без равных углов фигура может быть совсем другой, и свойства формул к ней уже не подходят.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формулах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сумму внутренних углов с величиной одного угла или неверно находят внешний угол. Полезно помнить, что внешний угол зависит только от числа сторон.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стоит посмотреть, соответствует ли результат свойствам правильной фигуры. Если угол или периметр выглядят странно, значит, в решении, вероятно, допущена ошибка.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углами, периметром и площадью.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правильный многоугольник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 формулу периметра на нескольких правильных многоугольниках и сравним результаты.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зависит от числа сторон и длины стороны; при n = 6 внутренний угол равен 120°, при n = 8 — 135°.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P = n × a.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примеры для проверки формул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правильном многоугольнике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объединяет равные стороны, равные углы, симметрию и связь с окружностью. Его свойства помогают уверенно решать задачи и замечать геометрию в окружающем мире.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2026-05-29T04:28:53Z</dcterms:created>
  <dcterms:modified xsi:type="dcterms:W3CDTF">2026-05-29T04:28:53Z</dcterms:modified>
</cp:coreProperties>
</file>