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из далёких времён
</a:t>
            </a:r>
            <a:pPr algn="l" indent="0" marL="0">
              <a:lnSpc>
                <a:spcPct val="90000"/>
              </a:lnSpc>
              <a:buNone/>
            </a:pPr>
            <a:r>
              <a:rPr lang="en-US" sz="24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старинных песен и живых традиций
</a:t>
            </a:r>
            <a:endParaRPr lang="en-US" sz="2435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музыка помогала людям работать, праздновать, утешать детей и хранить память о важных событиях. Простые песни легко подхватывали все вместе, а их напевы переходили от поколения к поколению и до сих пор звучат рядом с нами.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помнить старинную музыку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звучала музыка без нотных тетрадей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запомнили на слух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старину мелодию не всегда записывали: её просто слушали и повторяли. Так песня переходила от бабушки к внуку, от соседа к соседу. В каждом исполнении она немного менялась, но оставалась узнаваемой и живой.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 голосом, ложками и бубном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гуляньях люди пели, хлопали в ладоши и играли на простых инструментах. Деревянные ложки, бубен и свистульки делали музыку звонкой и весёлой. По таким звукам легко представить шумный праздник в деревне.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картинки рассказывают о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изображения певцов и танцующих людей помогают нам увидеть, как музыка звучала в быту и на торжестве. На них заметны движение, ритм и дружная игра. Кажется, вот-вот кто-нибудь запоёт ещё одну весёлую строчку.
</a:t>
            </a:r>
            <a:endParaRPr lang="en-US" sz="9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рождалась из жизни обычных людей: в ней звучали радость, труд, дорога и семейные заботы. Она передавала то, что было важно для целого села или большого праздника.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пели вместе, песня звучала особенно дружно и сильно. Казалось, будто весь хор говорит одним голосом, а рядом ему подпевает само время.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часто говорили о природе, зиме, весне, доме и друзьях. Повторяющийся припев помогал запомнить мелодию, поэтому её могли подхватить сразу многие голоса.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как память народа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песни от события в жизни людей до долгой народной памяти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рождалась и жила народная песня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голос стал первой музыкальной «мастерской»: он мог быть тихим, протяжным, мягким или звонким. С его помощью пели колыбельные, игровые приговорки и длинные напевы без всяких инструментов.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помогал людям делиться чувствами: радостью, грустью, удивлением и заботой. Когда песня звучала рядом с близкими, даже самый обычный день становился теплее, а сердце — спокойнее.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— самый первый музыкальный инструмент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4575" y="1291100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425" y="1291100"/>
            <a:ext cx="300900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инструменты: что делали руками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держали в руках и легко встряхивали или били по нему ладонью. Он задавал чёткий ритм, помогал пляске идти ровно и делал музыку заметной даже в шумной толпе.
</a:t>
            </a:r>
            <a:endParaRPr lang="en-US" sz="997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Свистульки делали из глины, дерева или другого подручного материала. Их звонкий свист был простым, но очень узнаваемым, словно маленькая птичка поселилась в ладони.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Свистулька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Трещотка звучала громко и весело, когда её поворачивали или встряхивали. Такой инструмент особенно хорошо подходил для игр и праздников, где нужно было добавить задора и движения.
</a:t>
            </a:r>
            <a:endParaRPr lang="en-US" sz="958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Трещотка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Дудочка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Дудочка помогала выводить простые мелодии и повторяющиеся напевы. Её звук был тонким и чистым, поэтому он легко летел над полем, двором или деревенской улицей.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ложки не только служили за столом, но и становились музыкальным инструментом. Ими отбивали ритм, сопровождали пляску и делали музыку особенно бойкой и живой.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узнаётся по треугольному корпусу и звонкому, весёлому голосу. Она часто звучит так задорно, будто сама приглашает пуститься в пляс.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любит шумные праздники, частушки и пляски. Её звучание бывает и бойким, и певучим, поэтому её сразу слышно в весёлой компании.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напоминают о древних сказителях и старинных историях. Их плавный звук помогает представить тихий рассказ у огня или неспешную песню.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 и ложки тоже стали частью народной музыки. Они помогают вести мелодию, держать ритм и узнавать знакомые народные напевы.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 России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музыка помогала людям двигаться вместе, словно одна большая дружная команда. Плавные хороводные песни подсказывали шаги, чтобы круг получался ровным и красивым.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мелодии были быстрее и живее: под них ноги сами просились в пляс. Музыка соединяла пение, движение и игру, поэтому праздник становился громким, радостным и очень дружелюбным.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 празднике и в хороводе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дневных дел, в которых рядом с людьми звучала музыка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сопровождала обычный день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тихий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доме становилось спокойно, взрослые начинали петь негромко и плавно. Ребёнок слышал знакомый голос и постепенно успокаивался перед сном.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 добрыми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колыбельных часто повторялись ласковые обращения, добрые пожелания и простые мелодии. Повторы помогали легко запомнить песню и делали её особенно мягкой.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 тепле и уюте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создавала чувство безопасности и любви. Она была не просто песней, а заботливым семейным обычаем, который помогал малышу уснуть спокойно.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Колыбельные: тихая музыка заботы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песня в деле и в дороге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 и дружная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сенокоса песня помогала двигаться согласованно, будто все участники знали один и тот же счёт. Такой напев поддерживал настроение, а ещё помогал не терять силы среди жаркого дня.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и у домашнего дела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песни звучали не только в поле, но и у воды, и во время других повседневных дел. Простые повторяющиеся строки легко подхватывались, поэтому работа шла дружно и спокойно.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поле шаг в шаг с песней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работе в поле люди пели, чтобы держать общий ритм и не сбиваться с темпа. Когда голоса звучали вместе, труд казался легче, а длинный день — короче и бодрее.
</a:t>
            </a:r>
            <a:endParaRPr lang="en-US" sz="10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Частушка обычно очень короткая: в ней всего несколько строк, но почти всегда есть шутка, смешное замечание или лёгкая насмешка. Слушать её интересно, а запомнить — совсем нетрудно.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Частушка — короткая и озорная песенка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Поют частушки быстро и задорно, словно слова сами подпрыгивают в такт. Из-за живого ритма их любят на праздниках, где нужно сразу поднять настроение всем вокруг.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частушках часто встречаются весёлые бытовые истории: про друзей, работу, деревню или смешной случай. Иногда одна маленькая песенка рассказывает целую забавную сценку.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юмор делает частушку очень живой. Она умеет и подшутить, и порадовать, и показать характер человека всего в нескольких строках, почти как музыкальная шутка.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линий в нотном стане помогают точно записывать высоту и длительность звуков.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нотной записи: нотный стан состоит из пяти линий.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способу музыку можно читать и повторять через много лет без потерь и путаницы.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напев в новой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может взять народную мелодию как основу и по-новому раскрыть её в своей пьесе. Тогда знакомый напев звучит иначе, но сохраняет своё узнаваемое настроение.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песня выходит на сцену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музыке народные темы встречаются у П. И. Чайковского, М. И. Глинки и других композиторов. Так старинная песня продолжает жить уже в концертном зале.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и народная мелодия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0800" y="14561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вместо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старину многие люди запоминали длинные песни, былины и мелодии на слух. Им помогали внимательность, повторение и хорошая память.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1288950" y="2648400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Выступления для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Певцов и сказителей слушали на праздниках, ярмарках и семейных встречах. Они могли петь, рассказывать истории и играть на инструментах.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1877125" y="38875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Хранители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мастера бережно передавали песни другим поколениям, когда книг и записей было очень мало. Благодаря им традиции не исчезали.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Сказители, певцы и музыканты прошлого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народная мелодия передавалась от семьи к школе, сцене и новому поколению.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старинной песни к сегодняшнему дню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100" y="1471725"/>
            <a:ext cx="147525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5012" y="3293697"/>
            <a:ext cx="185700" cy="1650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музее и на сцене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вещи бережно хранят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можно увидеть древние инструменты, ноты, костюмы певцов и фотографии выступлений. Эти предметы помогают представить, как звучала и выглядела музыка прошлых лет.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песня оживает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концертных залах народные мелодии исполняют хоры, оркестры и солисты. Знакомые напевы становятся особенно яркими, когда их слышит большая аудитория.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и новое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сцене звучат не только старые песни, но и современные обработки. Так прошлое встречается с настоящим, а музыка получает новую, интересную жизнь.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песни показывают, как важно уметь радоваться вместе, трудиться дружно и поддерживать друг друга. В них слышится доброта, которая делает людей ближе.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учат внимательно слушать, запоминать мелодию и петь не в одиночку, а всем хором. Это помогает чувствовать себя частью большой семьи и одного народа.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напоминает о любви к родному дому, к природе и к традициям. Даже спустя много лет она остаётся тёплой, понятной и очень живой.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старинная музыка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путешествия в мир старинной музыки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музыка хранит память о труде, праздниках и семейном тепле. Она не ушла в прошлое: колыбельные, частушки и народные песни звучат и сегодня.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2026-05-24T20:24:56Z</dcterms:created>
  <dcterms:modified xsi:type="dcterms:W3CDTF">2026-05-24T20:24:56Z</dcterms:modified>
</cp:coreProperties>
</file>