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поэзия ясности, предметности и человеческой меры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точного слова, земной реальности и мастерства формы.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акмеизм на фоне кризиса символизма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русская поэзия искала новый язык: менее туманный, более строгий и предметный. В Петербурге эти поиски оформились в акмеизм — направление, которое стало ответом на усталость от символистской неопределённости.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закрепилось название, связанное с идеей зрелости, вершины и профессионального расцвета поэзии.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программы и выступления акмеистов начала 1910-х годов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1910–1912
</a:t>
            </a:r>
            <a:endParaRPr lang="en-US" sz="687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акмеизм оформился как новое литературное направление в Петербурге.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формированию акмеизма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литературных споров и совместной работы сложилась новая поэтика.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— организатор и теоретик школы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действия 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мыслил стихотворение как точно собранную конструкцию, где важны ритм, композиция и ясный образ. В его поэзии ощущаются энергия движения, интерес к дальним странам и внутренняя дисциплина, придающая строкам собранность и напряжение.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литературного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стал одним из создателей «Цеха поэтов» и поддержал акмеизм как школу мастерства, а не только как набор тем. Его роль была не только творческой, но и организационной: он помог молодым поэтам выработать общие требования к форме.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и лирика внутренней точности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книгах Ахматовой личное чувство передано сдержанно и предельно конкретно: небольшая деталь, жест или взгляд заменяют длинное объяснение и создают сильное эмоциональное напряжение.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стихотворная речь близка к разговорной, но при этом очень выверена. Краткость, пауза и точная интонация позволяют показать переживание без риторики и внешней патетики.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расширила акмеизм, добавив ему психологическую глубину. В её лирике предметная деталь не просто изображает мир, а раскрывает внутреннее состояние человека с особой точностью.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88425"/>
            <a:ext cx="252900" cy="22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Мандельштам: культура как пространство памяти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воспринимал поэзию как часть большой культурной цепи, где античность, европейская традиция и личный опыт соединяются в одном смысловом поле.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«Камень» и плотность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«Камень» закрепил его стремление к смысловой насыщенности строки. Каждая деталь у него кажется весомой, выверенной и внутренне связанной с целым.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художественный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Мандельштама акмеизм — это не только предметность, но и чувство преемственности. Стихотворение становится местом, где сохраняется культурная память и слышится голос эпох.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 символизм: основные различия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акмеисты переосмыслили задачи поэзии в начале 1910-х годов.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не отвергал поэзию, а требовал более строгого, предметного и профессионально выстроенного художественного языка.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программы символистов и акмеистов начала 1910-х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художественные принципы акмеизма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виден не случайный набор признаков, а продуманная система, где каждый элемент поддерживает выразительность и дисциплину стиха.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ясность и предметность: именно они задают акмеистической поэзии её узнаваемую точность и внутреннюю собранность.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программных текстов акмеистов начала 1910-х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акмеистической поэзии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стремились к смысловой плотности слова: каждое выражение должно быть точным, а не расплывчатым, поэтому стих звучит собранно и убедительно.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конкретные существительные и осязаемые детали. Они делают образ видимым и помогают передать чувство через предметный мир, а не через отвлечённые рассуждения.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акмеистической поэзии характерны чёткий ритм, точная рифма и продуманная композиция. Благодаря этому стихотворение воспринимается как завершённая художественная форма.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обычно сдержанная и прозрачная. Поэт не перегружает текст символами и намёками, а добивается выразительности через точность, меру и внутреннюю ясность.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в акмеистской лирике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вводили в стихотворение вещи, которые можно увидеть и ощутить: камень, окно, стол, книгу, одежду, городской двор. Через такую деталь чувство становится конкретным и убедительным.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у акмеистов не просто украшает текст, а помогает раскрыть внутреннее состояние человека. Петербургский интерьер, улица или набережная становятся точными знаками памяти, одиночества и сосредоточенности.
</a:t>
            </a:r>
            <a:endParaRPr lang="en-US" sz="9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акмеистское стихотворение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 предметной детали к смыслу, интонации и культурной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«Цех поэтов» как литературная школа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1910: создание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«Цех поэтов» — кружок, где поэты обсуждают стих, учатся профессиональной дисциплине и вырабатывают общие эстетические ориентиры.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1911–1913: формирование норм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статьях, выступлениях и совместной практике закрепляются требования к точности слова, чёткости формы и внимательной работе над текстом.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годы: влияние на акмеизм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становится организационным центром нового направления и помогает акмеизму утвердиться в литературной среде Петербурга.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акмеизма и их вклад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известность, но и роль каждого автора в становлении поэтики и литературного авторитета направления.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Гумилёв, Ахматова и Мандельштам; именно они определили художественное лицо акмеизма, тогда как Городецкий и Кузмин важны как его литературный фон.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литературоведческим характеристикам акмеизма начала XX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акмеизма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акмеистов живёт в конкретной ситуации, а не в отвлечённом мире идей. Его чувство передаётся через поступок, взгляд, жест и точную бытовую подробность.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Интимное переживание у акмеистов выражается сдержанно и точно, без риторической пышности. Именно лаконичность усиливает эмоциональную напряжённость и доверие к тексту.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Акмеистская поэзия постоянно обращается к античности, Библии и европейской традиции. Эти связи делают стихотворение частью большой культурной памяти, а не только личного высказывания.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мера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акмеизма важны внутренняя собранность и нравственная определённость. Поэзия не уходит от жизни, а учится говорить о ней ясно, точно и с уважением к человеческой мере.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00" y="1157375"/>
            <a:ext cx="707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сборники акмеистов и их значение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 акмеистов закрепили новые принципы поэзии и сделали направление заметным в литературе 1910-х годов.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книгах особенно ясно видны точность, сдержанность и культурная насыщенность акмеистической поэтики.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издания сборников, 1910–1914 годы.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акмеистской поэзии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строгих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акмеистов воспринимается как пространство камня, фасадов и геометрии. Его холодная ясность помогает поэзии говорить о мире сдержанно и точно.
</a:t>
            </a:r>
            <a:endParaRPr lang="en-US" sz="99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хранит историческую и культурную память, поэтому в стихах он становится не фоном, а смысловой опорой. Через него особенно заметны мера, порядок и внутреннее напряжение.
</a:t>
            </a:r>
            <a:endParaRPr lang="en-US" sz="9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акмеизм оказался недолговечным, но очень влиятельным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направления связана с судьбами самих поэтов: их объединяла поэтика, но не жёсткая организационная система.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быстро изменился как группа, однако его художественные принципы оказались долговечными и заметно повлияли на изучение поэзии.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история акмеизма начала XX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акмеизма в русской литературе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утвердил уважение к точному слову, предметной детали и ясной композиции. Эти качества до сих пор служат образцом при анализе поэтического текста и художественного мастерства.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сильная лирика может быть сдержанной, лаконичной и глубоко психологической. Благодаря этому акмеизм важен не только для истории литературы, но и для читательской культуры.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направления особенно заметно в школьном и университетском чтении XX века: через акмеизм учатся видеть связь между словом, культурной памятью и внутренней дисциплиной автора.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поэзия ясности, формы и человеческой меры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доказал, что поэзия может быть одновременно точной, глубокой и культурно насыщенной. Его лучшие произведения и сегодня учат видеть красоту меры, ясности и мастерства.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2026-05-23T21:48:25Z</dcterms:created>
  <dcterms:modified xsi:type="dcterms:W3CDTF">2026-05-23T21:48:25Z</dcterms:modified>
</cp:coreProperties>
</file>