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боевые действия 1914–1918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оказался в войне, охватившей континенты, моря и миллионы людей?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0" y="1311893"/>
            <a:ext cx="3886785" cy="3507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Европа жила в атмосфере соперничества, гонки вооружений и союзов. Искра в Сараеве быстро превратила локальный конфликт в войну почти всей Европы.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перед бурей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цели главных держав в 1914 году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держав во многом определяли, где и как развернутся первые операции. Союзники и противники готовились к войне заранее.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государств были собственные интересы, поэтому конфликт быстро стал общим и затронул несколько фронтов.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о целях держав в начале Первой мировой войны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93397"/>
            <a:ext cx="3848986" cy="182826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войны и основные фронты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войны сражались на разных направлениях, а их задачи зависели от союза и географии фронта.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её союзники были вынуждены воевать сразу на нескольких направлениях, а Антанта опиралась на более широкую систему ресурсов и коммуникаций.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о коалициях и фронтах Первой мировой войны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июля–августа 1914 года по историческим сведениям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локальный кризис превратился в мировую войну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год: война маневров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1914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быстро сосредотачивались по железным дорогам и переходили в наступление. Командование ещё надеялось решить войну быстрым ударом.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1914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германское наступление было остановлено на Марне. Стало ясно, что победить за несколько недель не получится.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1914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русские войска вошли в Восточную Пруссию, но потерпели тяжёлое поражение при Танненберге. Война затянулась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фронт: окопы, проволока и «ничейная земля»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окопов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осени 1914 года фронт протянулся почти непрерывной полосой от Северного моря до Швейцарии. Солдаты жили под землёй, защищаясь от огня и непогоды.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Преграды впереди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позициями тянулись проволочные заграждения, воронки от снарядов и минные поля. Эти препятствия делали любое продвижение пехоты медленным и крайне опасным.
</a:t>
            </a:r>
            <a:endParaRPr lang="en-US" sz="1277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«Ничейная земля»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окопами лежало пространство, где не было контроля ни одной из сторон. Именно там атаки чаще всего срывались под огнём пулемётов и артиллерии.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 износ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Штурмы становились всё кровавее, а успехи — всё меньше. Западный фронт превратился в борьбу на истощение, где решали выносливость и запасы.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Первой мировой войны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росли вместе с продолжительностью боёв, особенно в годы крупнейших сражений. Числа показывают цену войны для целых 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тяжёлые годы пришлись на 1916–1917 годы: именно тогда война стала особенно изматывающей и кровопролитной.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общих военных потерь Первой мировой войны по историческим сводкам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 год: война расширяется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Газовое оружие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Ипром Германия впервые широко применила отравляющие газы. Это стало новым способом ведения войны и вызвало сильный страх у солдат на фронте.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участники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вступила в войну на стороне Германии и Австро-Венгрии. Боевые действия быстро распространились на Кавказ, Месопотамию и район Дарданелл.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Галлиполи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попыталась прорваться через Дарданеллы и высадилась на Галлиполи. Однако кампания затянулась и закончилась неудачей для союзников.
</a:t>
            </a:r>
            <a:endParaRPr lang="en-US" sz="117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всё заметнее выходила за пределы Европы. Сражения на суше, на море и в колониях превращали её в действительно глобальный конфликт.
</a:t>
            </a:r>
            <a:endParaRPr lang="en-US" sz="12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фронт: большие расстояния и подвижные бои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линия боёв не была такой сплошной, как во Франции. Огромные расстояния и редкая сеть дорог делали фронт более подвижным.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Горлицкий прорыв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1915 году германо-австрийские войска нанесли мощный удар под Горлице и прорвали русскую оборону. После этого началось крупное отступление на восток.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армия остро ощущала нехватку снарядов, оружия и связи. Даже успешные части часто не могли долго удерживать достигнутые позиции.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манёвренность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Восточном фронте война выглядела более подвижной, чем на Западе, но это не делало её легче. Пространство лишь растягивало потери и трудности.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сражения 1916 года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сражения показали, что решающими стали не только атаки, но и запасы людей, снарядов и техники.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длительным было Верденское сражение, а самым успешным наступлением — Брусиловский прорыв.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кампании 1916 года; длительность сражений по общепринятой хронологии.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миллион+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составили общие потери на Сомме, что сделало это сражение символом изнурительной войны.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потерь в Сражении на Сомме, 1916 год.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потери показали, что фронт теперь «перемалывал» армии быстрее, чем они могли наступать.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537" y="2370020"/>
            <a:ext cx="2600395" cy="23357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87" y="2370020"/>
            <a:ext cx="2600395" cy="233579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оружия в мировой войне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 на поле боя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танки были медленными и ненадёжными, но они помогали преодолевать проволоку и воронки от снарядов. Их появление стало важным шагом к механизированной войне, где техника всё больше заменяла массовые пехотные атаки.
</a:t>
            </a:r>
            <a:endParaRPr lang="en-US" sz="1071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Пулемётный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Пулемёты сделали открытые атаки крайне опасными: даже короткий бросок через поле мог закончиться большими потерями. На поле боя это оружие усиливало оборону и заставляло войска искать укрытие, рыть окопы и двигаться короткими перебежками.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и артиллерия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самолёты использовали для разведки, чтобы видеть позиции противника сверху. Затем они стали участвовать в воздушных боях и бомбардировках, а тяжёлая артиллерия продолжала разрушать укрепления, города и линии снабжения.
</a:t>
            </a:r>
            <a:endParaRPr lang="en-US" sz="10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год: перелом в войне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решила атаковать торговые суда без предупреждения, надеясь лишить Британию продовольствия и сырья. Однако такие действия вызвали возмущение нейтральных стран и усилили поддержку Антанты.
</a:t>
            </a:r>
            <a:endParaRPr lang="en-US" sz="1237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США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нападений на суда и роста напряжённости Соединённые Штаты объявили войну Германии. Это добавило Антанте новых ресурсов, солдат и уверенности в будущей победе.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и Октябрьская революции изменили власть в стране и ослабили армию. Россия всё меньше могла вести войну, а внутри общества росло желание мира.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баланса сил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1917 года Антанта получила важное преимущество. Германия и её союзники уже не могли быстро добиться успеха, а война всё сильнее переходила в стадию истощения.
</a:t>
            </a:r>
            <a:endParaRPr lang="en-US" sz="13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вышла из войны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основные причины выхода России из войны и их последствия для армии и 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трудности усиливали внутренний кризис, а политические события ускорили выход России из войны.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положении России в 1917–1918 годах.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после выхода России из войны и весеннего наступления Германии.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1918 года на Западном фронте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вне Европы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и колониальные войска постепенно захватывали германские колонии. Эти действия ослабляли позиции Германии далеко от Европы и показывали, что война охватила несколько континентов.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Палестине, Месопотамии и на Аравийском полуострове шли тяжёлые бои против Османской империи. Здесь важными становились не только сражения, но и контроль над дорогами, реками и городами.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 были линиями снабжения для армий и городов. Кто контролировал перевозки, тот мог быстрее доставлять солдат, оружие, продовольствие и топливо своим союзникам.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шли в разных частях света одновременно, поэтому Первая мировая война действительно стала глобальным конфликтом. В неё были втянуты страны, колонии и торговые маршруты многих государств.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морская война была важна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стало не только путём для кораблей, но и способом давления на экономику и союзников противника.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и подводная война показали, что исход войны зависел не только от фронта, но и от снабжения.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морской войны Первой мировой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фронте и в тылу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месяцами жили в грязных окопах под обстрелами, среди холода, сырости и вшей. Даже короткое перемещение на позиции было связано с постоянным риском.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тыла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дорожали продукты, вводились карточки, а привычных товаров не хватало. Люди всё чаще экономили на самом необходимом и ждали окончания войны.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женщин и 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мужчины ушли на фронт, на заводах, транспорте и в сельском хозяйстве их заменяли женщины и подростки. Это помогало стране работать, но требовало больших усилий.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Тотальная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затронула не только армии, но и семьи, школы, фабрики и магазины. Именно поэтому её называют тотальной: она изменила жизнь почти каждого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боевых действий 1914–1918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изменила карту Европы и правила ведения войны. Она показала, насколько разрушительными могут быть массовые армии, техника и длительное противостояние целых стран.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2026-06-01T05:51:14Z</dcterms:created>
  <dcterms:modified xsi:type="dcterms:W3CDTF">2026-06-01T05:51:14Z</dcterms:modified>
</cp:coreProperties>
</file>