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«Семеро храбрецов»: сказка о смелости, дружбе и смешных испытаниях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братьев идут навстречу дороге, страху и доброму смеху.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Гримм и русское звучание сказки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 и Вильгельм Гримм бережно собрали немецкие народные сказки, сохранив живую память о старинных сюжетах. Перевод А. Введенского сделал историю близкой русскому читателю: лёгкой, ясной и с мягкой улыбкой.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семь братьев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семь братьев, которые идут вместе и держатся как одна команда. Каждый из них важен для общего пути и для развития событий сказки.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героев нет волшебных помощников. Их поддерживают смелость, любопытство и готовность не бросать друг друга, даже когда впереди становится тревожно.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 простую мысль: сила бывает не только в одном храбром человеке, но и в согласии, доверии и общей решимости братьев.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путь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решают отправиться в путь сами. Так история сразу становится похожей на настоящее приключение, где всё ещё только начинается.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появляются новые впечатления и первые испытания. Герои учатся не пугаться неизвестного и смотреть вперёд уверенно.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вызывает любопытство и напряжение одновременно. Читатель чувствует: впереди братьев ждёт что-то необычное и важное.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путников на дороге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 в путь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Семеро братьев идут по дороге вместе, и в этом сразу чувствуется их единство. Вечернее небо, деревья по сторонам и дорожные сумки создают спокойную, но немного загадочную картину путешествия.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дорога проверяет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на пути становится маленькой проверкой. Братья не разбегаются и не спорят, а продолжают идти рядом, будто заранее знают: только вместе можно пройти это испытание.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тропинка и дружная 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леса помогает увидеть, как дорога превращается в приключение. Фигуры братьев на тропинке подчёркивают главное: они не теряют друг друга даже в незнакомом 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сюжет сказки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от начала пути до преодоления испытаний.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сказке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Страшное оказывается смешным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сначала пугаются того, что выглядит очень грозно, а потом понимают: опасность была не такой большой. Это делает историю весёлой и лёгкой.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рядом с тревогой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момент появляется почти рядом со страшным. Благодаря этому сказка не пугает слишком сильно и остаётся понятной и приятной для детей.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 бояться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подсказывает: не стоит делать выводы сразу. Иногда достаточно посмотреть внимательнее, и пугающее превращается в обыкновенное и даже забавное.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для младших 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смех помогает маленькому читателю спокойно следить за сюжетом. Он поддерживает интерес и делает приключение живым, но не тяжёлым.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цифра напоминает, что смелость в сказке рождается не в одиночку, а в общем движении, поддержке и согласии между братьями.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братьев Гримм «Семеро храбрецов»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братьев идут по дороге как одна дружная команда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место испытаний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кажется загадочным и чуть тревожным: вокруг тишина, деревья и неясные очертания, из-за которых легко почувствовать собственный страх.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здесь братья становятся увереннее. Лес проверяет их характер и показывает, что смелость растёт, когда человек идёт вперёд вместе с близкими.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сказочный ритм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сказке идут одно за другим, и каждый новый эпизод немного меняет настроение истории. Так читателю легко следить за дорогой героев.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ситуации делают рассказ похожим на считалку или песенку. Из-за этого сказка быстро запоминается и удобно пересказывается по порядку.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повтор не просто возвращает знакомый мотив, а усиливает ожидание. Читатель уже готов к следующему испытанию и внимательно ждёт, чем оно закончится.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ритм создаёт ощущение ясности и доброго завершения. Даже в тревожных моментах чувствуется, что история ведёт к спокойному финалу.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83440"/>
            <a:ext cx="252900" cy="20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625" y="2272200"/>
            <a:ext cx="252900" cy="22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7813" y="2252750"/>
            <a:ext cx="197775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Братская дружба и взаимовыручка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0339" y="22527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не идут по дороге по одному и не спорят, кто важнее. Они держатся рядом, поэтому любое испытание встречают вместе и чувствуют себя увереннее.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5086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трудный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кому-то становится страшно, остальные не смеются и не отстраняются. Они помогают пережить тревогу, и именно это делает их путь спокойнее и безопаснее.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50711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часто выручает не сила одного героя, а совместная смекалка. Один замечает опасность, другой предлагает выход, а вместе братья находят правильное 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звучит по-русски легко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Введенский передал историю так, чтобы она читалась свободно и живо. В его переводе слышна ясная речь, понятная детям, и при этом сохраняется сказочный ритм. Благодаря этому текст удобно читать вслух в классе.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шутка и добрый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не делает сказку тяжёлой или суровой. Наоборот, в нём чувствуется лёгкая улыбка, которая помогает младшим школьникам не пугаться, а с интересом следить за событиями. Смешные места звучат особенно естественно.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история для современного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Введенский сохранил простоту и живость народной сказки. Поэтому старинный сюжет остаётся близким современным детям: он звучит понятно, не теряет своего характера и легко вызывает желание дочитать до конца.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А. Введенского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поступки в сказке считаются правильными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бросают товарищей, даже когда им тревожно. Они остаются рядом и вместе решают, как поступить, потому что в дороге особенно важна надёжность.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не спешат делать выводы. Сначала они присматриваются к происходящему, стараются понять, что скрывается за внешним страхом, и только потом действуют.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трудный момент они сохраняют спокойствие. Не суетятся, не спорят и не ищут виноватых, а выбирают осторожный и разумный путь.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одобряет заботу о близких. Когда один человек поддерживает другого, испытание становится легче, а весь путь проходит увереннее и дружнее.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путь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уходят из дома и учатся сами выбирать дорогу. Это первый урок: не бояться начала и идти вперёд вместе.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2095" y="16616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Испытание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появляются тревожные и смешные моменты. Герои понимают, что не всё страшное действительно опасно.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31433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пережитого братья становятся спокойнее и сильнее. Сказка показывает, что смелость растёт там, где есть дружба и поддержка.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страха к победе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 сказке тревога постепенно сменяется уверенностью благодаря дружбе и совместным действиям братьев.
</a:t>
            </a:r>
            <a:endParaRPr lang="en-US" sz="9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и светлый сказочный мир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сказки подходит светлая иллюстрация: лесная тропинка, мягкие краски и спокойные лица героев. Такой образ сразу создаёт ощущение приключения без мрачности и жестокости.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пугающие эпизоды здесь не становятся тяжёлыми. Сказочный мир похож на безопасную игру со страхом, где дети могут волноваться, но в итоге чувствуют себя спокойно.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легко запоминается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есть ясный набор деталей: семь братьев, дорога, лес и испытания. Эти образы сразу складываются в понятную картину и помогают следить за сюжетом.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одно за другим, без лишних ответвлений. Поэтому сказку легко пересказать по порядку, не теряя главного и не путая эпизоды.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моменты и смешные повороты делают рассказ похожим на знакомую детскую песенку. Именно поэтому яркий образ братьев надолго остаётся в памяти.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для чтения в классе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удобно читать вслух во 2 классе: предложения понятны, а эпизоды короткие. Дети легко следят за происходящим и не теряют интереса.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говорить о важных чувствах без лишней серьёзности. Здесь можно обсудить страх, смелость, дружбу и то, как близкие поддерживают друг друга.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и добрый тон делает сказку близкой детям 8–10 лет. Она вызывает любопытство, улыбку и желание узнать, чем всё закончится.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263" y="1768975"/>
            <a:ext cx="197775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382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 сказки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путь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братьев задаёт движение всему сюжету. Дорога становится не только местом событий, но и проверкой характера, терпения и умения идти вперёд вместе.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выглядит таинственным и немного тревожным. Именно там герои встречают странные события, которые сначала пугают, а потом помогают им стать смелее.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сюжете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смягчают напряжение и делают сказку особенно понятной детям. Страшное здесь часто оказывается не таким уж страшным, и это вызывает улыбку.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 народная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А. Введенского помогает сказке звучать ясно и живо по-русски. При этом народное происхождение сохраняет её простоту, естественность и близость многим поколениям читателей.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смелость, которая приходит вместе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«Семеро храбрецов» показывает, что дружба, спокойствие и взаимовыручка помогают пройти любой путь. В сказке смешное и страшное идут рядом, а братья становятся настоящей командой.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2026-05-24T03:17:44Z</dcterms:created>
  <dcterms:modified xsi:type="dcterms:W3CDTF">2026-05-24T03:17:44Z</dcterms:modified>
</cp:coreProperties>
</file>