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в музыке: песни, игры и весёлые обычаи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где поют, пляшут и играют вместе.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рождались народные праздники и песни
</a:t>
            </a:r>
            <a:endParaRPr lang="en-US" sz="282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складывались веками и были связаны с природой, трудом, семьёй и церковными датами. У каждого торжества появлялись свои песни: одни встречали зиму, другие звали весну, третьи славили лето и урожай. Пели все — от детей до стариков.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Масленица: песни, бубны и шумный праздник весны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каждом блине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приходит перед Великим постом и длится целую неделю. Люди пекут блины, похожие на маленькие солнца, и поют весёлые заклички. Праздник будто сам подскакивает в такт ложкам и бубнам.
</a:t>
            </a:r>
            <a:endParaRPr lang="en-US" sz="91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Пляски, горки и хороводы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не сидят на месте: катаются с горок, водят хороводы и поют плясовые песни. Частушки звучат звонко и легко, а хлопки и притопы помогают держать общий ритм. Получается очень шумное прощание с зимой.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масленичных песнях часто звучат слова о тепле, свете и радости. Они короткие, запоминаются почти сразу и поэтому поются хором. Так весь праздник становится общим делом — весёлым и дружным.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Масленичной недели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первый день Масленицы звучат встречающие песни: они будто зовут праздник в дом и напоминают, что зима скоро уйдёт.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заигрышей песни становятся игривыми и задорными. В них часто слышны шутки, смех и приглашение к общему веселью.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лакомку поют о блинах, угощении и радости. Такие напевы короткие, звонкие и очень легко запоминаются даже малышам.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разгуляй песни поют особенно громко. Хор, хлопки и движение по кругу делают праздник похожим на большую дружную игру.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Купала: песни у костра и музыка летней ночи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Ивана Купалы отмечают в начале июля, когда вечера тёплые и длинные. У костра звучат купальские припевки, а рядом слышны вода, ветер и летний шум трав.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прыгают через костёр, пускают венки по воде и собираются на лугу или у реки. Песни прославляют солнце, здоровье и силу природы, поэтому ночь кажется особенно яркой.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Троица: берёза, зелень и тихие напевы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Троицу празднуют через 50 дней после Пасхи. Дома и храмы украшают берёзовыми ветками и свежей травой, чтобы всё вокруг выглядело по-летнему нарядно.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этот день становится главным символом. Она напоминает о молодости, чистоте и весне, а в песнях часто встречаются слова о зелени, лете и красоте природы.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Троичные песни звучат мягко и спокойно. В них меньше шума, зато больше светлой задумчивости, будто сама зелёная веточка тихо подпевает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Святки: колядки, пожелания и зимние игры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Святки начинаются после Рождества. В домах становится особенно уютно, а песни и пожелания будто несут в избу тёплый свет.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ходят по домам с колядками. Это короткие песни-пожелания о счастье, здоровье и достатке, которые легко подпевать всем вместе.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переодевания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Святок люди наряжаются, играют и шутят. Песни становятся весёлыми, а праздник — шумным и очень живым.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Святки завершаются Крещением. После шумных гуляний остаётся добрый след: песни, весёлые воспоминания и ощущение домашнего тепла.
</a:t>
            </a:r>
            <a:endParaRPr lang="en-US" sz="11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на празднике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народных праздниках звучали простые и звонкие инструменты: ложки, бубен, трещотки, свирель, рожок и гармошка. Они помогали песням держать ритм, а пляскам — не сбиваться с шага.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отбивали весёлый стук, бубен подчёркивал движение, а свирель и рожок тянули напевную мелодию. Даже маленькие дети быстро понимали такую музыку и с удовольствием включались в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народная песня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передавались устно — от старших к младшим. Поэтому в них часто есть простой и повторяющийся мотив, который удобно запомнить и спеть без подсказки.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есть припев или хоровой ответ. Повторы помогают всем петь вместе, а песня звучит дружно, как будто разговаривает целый круг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бывает разной: медленной и плавной или быстрой и плясовой. В ней часто слышны природа, труд, веселье и добрые пожелания.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как музыкальная игра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идут по кругу, меняют шаг, поворачиваются и расходятся. Из-за этого хоровод похож на живую картинку, которая всё время меняется.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веселье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важен каждый участник. Здесь никто не скучает в сторонке: все поют, двигаются и становятся частью одной дружной игры.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шагать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песни имеют чёткий ритм. Благодаря ему все двигаются вместе и не теряют общий темп, даже если очень хочется побежать вперёд.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праздничная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был одним из самых любимых развлечений на праздниках. Он соединял пение, танец и игру, поэтому радовал и детей, и взрослых.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Рубаха с вышивкой и звонкая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человек в нарядной рубахе сразу выделяется в толпе. Яркая вышивка, пояс и ленты помогают создать ощущение торжества, а песня рядом с таким костюмом звучит ещё выразительнее и праздничнее.
</a:t>
            </a:r>
            <a:endParaRPr lang="en-US" sz="836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Сарафан, платок и круг хоровода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в сарафанах и платках легко включаются в хоровод и игру. Когда одежда красиво движется вместе с шагом и поворотом, кажется, будто сама музыка рисует круги и узоры.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Ленты, узоры и немного волшебства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ленты, узорные пояса и аккуратные украшения делают выступление особенно заметным. Для детей такой наряд похож на сказочный костюм: в нём хочется петь громче, улыбаться шире и участвовать в общем веселье.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костюмы и музыкальный образ праздника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угощения и семейное пение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появляются блины, а вместе с ними — весёлые приговорки и шутливые песни. За общим столом люди провожают зиму и встречают весну.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Куличи и крашеные яйца собирают семью за одним столом. Короткие песнопения и радостные слова делают праздник светлым и особенно дружным.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украшают травяной чай, пироги и летние угощения. За ним поют спокойно и тепло, словно сама природа садится рядом.
</a:t>
            </a:r>
            <a:endParaRPr lang="en-US" sz="11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праздниках так много песен
</a:t>
            </a:r>
            <a:endParaRPr lang="en-US" sz="2718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рассказать о важном событии года: о зиме, весне, лете, урожае или большом семейном празднике. Так люди делятся радостью со всеми вокруг.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звучат благодарность, добрые пожелания и память о том, что было раньше. Простые слова и повторения делают их понятными и легко запоминающимися.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сразу весь круг, праздник становится громче, веселее и дружнее. Музыка помогает всем почувствовать себя одной большой компанией, а не просто зрителями.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природа в народных праздниках
</a:t>
            </a:r>
            <a:endParaRPr lang="en-US" sz="2977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часто встречаются солнце, трава, берёза, цветы и птицы. Весной они зовут тепло, а летом напоминают о полях, ночах и богатстве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песни говорят о свете, доме и уюте, будто греют слушателя изнутри. Природа в них не просто фон, а настоящий герой, который меняется вместе с праздником.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в школе и на уроке музыки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знакомятся с короткими песнями, чтобы услышать, как звучит народная традиция. Это помогает понять, что музыка может быть простой и очень живой.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Хороводы, заклички и считалки учат держать ритм и двигаться вместе. А хлопки и притопы делают занятие похожим на весёлую игру.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Ложки, бубен и другие простые инструменты помогают почувствовать пульс песни. Даже небольшой звук может сделать общий номер ярким и запоминающимся.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показывает, как музыка соединяет чтение, игру и движение. Так дети лучше запоминают традиции и с удовольствием участвуют сами.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народных праздников в музыке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тёплые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блин и костёр часто напоминают о тепле, свете и радости. Такие образы сразу настраивают на весёлый праздник и понятную детям песню.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праздничный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венок и колосья связаны с природой, летом и урожаем. Они помогают понять, о каком времени года поётся и какое настроение у мелодии.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правила праздничного пения и игры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общего пения важно слушать остальных и не спешить громче всех. Тогда голоса складываются в красивый хор, а не в шумную путаницу.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и игре каждый помогает соседу: идёт в одном ритме, улыбается и не забывает про общий круг. Так праздник получается дружным и весёлым.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учит уважению, терпению и умению быть вместе. Когда все стараются для общего дела, даже простая песня звучит особенно хорошо.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37254"/>
            <a:ext cx="458700" cy="36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55" y="2144739"/>
            <a:ext cx="451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607" y="3179734"/>
            <a:ext cx="4512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75163" y="3771680"/>
            <a:ext cx="2820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подготовить к музыкальному празднику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 костюмы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рубахи, сарафаны, пояса и платки помогают сразу создать праздничное настроение. В таком наряде легче почувствовать себя участником старинного веселья.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венки, ленты, рисунки и гирлянды делают зал ярким и тёплым. Ребята любят украшать праздник сами, ведь тогда он становится по-настоящему своим.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дети разучивают короткие песни, считалки, хлопки и движения для хоровода. Это помогает не потеряться и двигаться вместе с музыкой.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Ложки, бубен и колокольчики добавляют звонкий ритм и делают номер живее. Даже небольшой инструмент помогает услышать, как рождается общий праздничный звук.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готовят праздник вместе, появляется радость ожидания и чувство команды. Тогда и песня, и игра запоминаются намного лучше, чем в одиночку.
</a:t>
            </a:r>
            <a:endParaRPr lang="en-US" sz="8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народные праздники и их музыка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Святки, Рождество и Масленица звучат особенно звонко, светло и по-домашнему тепло. В них много колядок, приговорок и весёлых песен, которые легко подхватить всем вместе.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летние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Пасха, Троица и Иван Купала дают совсем разное настроение: радость, мягкость или летнюю напевность. У каждого праздника свой голос, как у разных страниц одной большой книги.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народные праздники нужны на уроке музыки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помогают детям услышать живую историю песни, игры и инструмента. Через них музыка становится близкой, понятной и по-настоящему дружной, а традиции — яркими и любимыми.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2026-05-24T21:44:40Z</dcterms:created>
  <dcterms:modified xsi:type="dcterms:W3CDTF">2026-05-24T21:44:40Z</dcterms:modified>
</cp:coreProperties>
</file>