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154" y="1"/>
            <a:ext cx="4366616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 с двумя переменными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уравнения вида ax + by = c и их графики.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уравнения описывают повседневные зависимости: цену и количество, путь и время, число предметов и общую стоимость. Один и тот же смысл можно записать словами, формулой и показать на графике, чтобы увидеть связь наглядно и точно понимать условие задачи.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линейного уравнения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 записывают в виде ax + by = c. Здесь x и y — неизвестные, а a, b, c — числа, задающие связь между ними.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a и b называют коэффициентами при переменных. Они показывают, как связаны x и y, и не могут быть равны нулю одновременно, иначе уравнение потеряет нужный вид.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уравнениям относятся 2x + y = 7, x — 3y = 12 и 5x + 2y = 10. Все они содержат две переменные и одно равенство.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3205" y="3002475"/>
            <a:ext cx="3931267" cy="14550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решение уравнения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44670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называют пару чисел (x; y), при которой левая часть уравнения становится равной правой. Если равенство выполняется, пара подходит, если нет — не подходит.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62622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(4; 1) не является решением, потому что 2·4 + 1 = 9, а не 7. Значит, проверка всегда начинается с подстановки чисел в уравнение.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44671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подходящих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2x + y = 7 подходят пары (1; 5), (2; 3) и (3; 1). При подстановке каждая из них делает равенство верным, значит, это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 чисел для уравнения 2x + y = 7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пар чисел и увидим, что верных решений может быть больше одного.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одного линейного уравнения может быть несколько правильных пар чисел; проверка выполняется сравнением левой и правой частей.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пар чисел в уравнение 2x + y = 7.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пару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подстановки значений в линейное уравнение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бывает у уравнения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Решений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 обычно имеет бесконечно много решений. Каждая новая подходящая пара чисел добавляет ещё одну точку, которая тоже удовлетворяет условию.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 — много пар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помнить, что одно уравнение не задаёт единственную пару чисел. Оно описывает целый набор решений, поэтому проверять и находить их можно разными способами.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отметить все решения на координатной плоскости, получится не набор случайных точек, а одна прямая. Это удобно: по графику сразу видно, какие пары чисел подходят.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решений у разных уравнений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сравниваем только результаты проверки нескольких одинаково подобранных пар чисел, а не все возможные решения.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влияют на число подходящих пар среди выбранных примеров, поэтому набор решений у уравнений различается.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проверки нескольких пар чисел для трёх линейных уравнений.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линейному уравнению с двумя переменными соответствует прямая на координатной плоскости. Все точки этой прямой имеют координаты, которые удовлетворяют уравнению.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вне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не лежит на прямой, её координаты не являются решением. Поэтому по графику можно быстро отличать подходящие пары чисел от неподходящих.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алгебры и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формула и рисунок описывают одно и то же. Уравнение показывает зависимость, а график помогает увидеть её в виде прямой линии.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линейного уравнения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5026" y="1469708"/>
            <a:ext cx="2013949" cy="3202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двум точкам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838549"/>
            <a:ext cx="1808515" cy="2433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две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x + y = 6 удобно взять точки (0; 6) и (6; 0). Обе пары подходят, потому что при подстановке равенство остаётся верным.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55598" y="1879787"/>
            <a:ext cx="1808515" cy="2433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Провести прямую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отметки точек на координатной плоскости через них проводят прямую линию. Эта линия и будет графиком уравнения x + y = 6.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с осями координат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где прямая пересекает оси, удобно использовать как готовые опорные точки для построения графика.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x = 0 и y = 0 легко получить точки, график строится быстрее и без лишних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нахождения пересечений с осями координат для линейных уравнений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23754"/>
            <a:ext cx="750900" cy="667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коэффициенты связаны с видом прямой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при x и y определяют, насколько быстро меняется одна переменная при изменении другой. Из-за этого прямая на графике может выглядеть более крутой или более пологой.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 модулю коэффициент, тем заметнее влияние соответствующей переменной. Тогда небольшое изменение x или y вызывает более резкое изменение второй величины на координатной плоскости.
</a:t>
            </a:r>
            <a:endParaRPr lang="en-US" sz="1252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коэффициенты имеют разные знаки, прямая обычно идет сверху вниз. При одинаковых знаках она может подниматься снизу вверх, поэтому знак помогает заранее представить форму графика.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Меняя коэффициенты, мы меняем не только наклон, но и общий вид линии. Поэтому два уравнения похожей формы могут задавать совершенно разные прямые.
</a:t>
            </a:r>
            <a:endParaRPr lang="en-US" sz="14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график при изменении свободного члена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сохраняется одна и та же зависимость между x и y, поэтому линии остаются параллельными.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c прямая сдвигается вверх или вниз, но ее наклон не меняется.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уравнений x + y = 4, x + y = 6, x + y = 8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какие две величины связаны в условии: например, количество предметов и их стоимость. Это помогает увидеть, что именно нужно обозначить буквами x и y.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записывают сумму всех частей задачи: стоимость покупок, расстояние или общее количество. Коэффициенты показывают цену, длину или другое значение одной единицы.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смысл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важно сравнить найденные числа с условием задачи. Ответ должен быть не только вычислен верно, но и подходить по смыслу: нельзя купить половину предмета, если задача об этом не говорит.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задачи и уравнения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уравнение по условию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перевести текст задачи на язык уравнений и проверить полученный ответ.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3205" y="3002475"/>
            <a:ext cx="3931267" cy="14550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из жизни школьника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44670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купила 2 булочки и 3 сока за 180 рублей. Если булочка стоит 30 рублей, неизвестной остается цена одного сока, которую удобно обозначить буквой y.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62622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получаем y = 40. Значит, один сок стоит 40 рублей, а проверка подстановкой показывает, что условие задачи выполняется точно.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44671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двух булочек равна 2·30, а стоимость трёх соков — 3y. Поэтому общее условие можно записать как 2·30 + 3y = 180, где все суммы относятся к одной покупке.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уравнений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не из-за самой идеи, а из-за невнимательной записи вычислений и координат точек.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потери связаны со знаками и арифметикой, значит, важнее всего аккуратно проверять каждую запись.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при работе с линейными уравнениями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27836"/>
            <a:ext cx="4176900" cy="2070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и его график: одно и то же разными способами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зависимость может быть записана формулой, показана точкой или изображена прямой на координатной плоскости.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запись и график описывают одну зависимость, поэтому можно переходить от формулы к рисунку и обратно.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свойствам линейного уравнения с двумя переменными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6" y="1760140"/>
            <a:ext cx="750900" cy="6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3459" y="1694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206828"/>
            <a:ext cx="750900" cy="600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эта тема дальше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линейных уравнений с двумя переменными помогает понять, как находить общие решения сразу для двух условий. Это важная основа для следующей темы — систем уравнений.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зависимостей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можно изображать не только простые прямые, но и сравнивать разные зависимости между величинами. Такой навык нужен во многих задачах алгебры.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величин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сопоставлять цены, длины, время и количество предметов. Благодаря этому становится проще решать жизненные задачи, где нужно выбрать правильную математическую модель.
</a:t>
            </a:r>
            <a:endParaRPr lang="en-US" sz="1477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на язык математики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по этой теме развивают умение понимать текст задачи и записывать его формулой. Это полезно не только в алгебре, но и при изучении других предметов.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уравнения: короткий итог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 описывает связь двух величин, а его решения образуют прямую. Умение находить точки, проверять пары чисел и составлять уравнение по задаче открывает путь к новой алгебре.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2026-05-29T22:46:45Z</dcterms:created>
  <dcterms:modified xsi:type="dcterms:W3CDTF">2026-05-29T22:46:45Z</dcterms:modified>
</cp:coreProperties>
</file>