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данных: как компьютер показывает результат работы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— это показ человеку обработанной информации: текст, картинка, звук, видео и графики.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вывод данных и где он встречается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работает по цепочке: ввод → обработка → хранение → вывод. Вывод помогает читать текст, смотреть изображения, слушать звук и печатать документы. В школе он нужен на экране учителя, в презентациях и интерактивных заданиях.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вывода информации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вывод показывает буквы, числа, команды и сообщения программ. Благодаря ему вы видите результаты вычислений, ответы в учебных тренажёрах и подсказки в приложениях.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вывод передаёт рисунки, схемы, диаграммы и элементы интерфейса. Он помогает быстро понять, как устроена задача, и сравнить данные визуально.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вывод включает речь, музыку, сигналы и уведомления. Он используется в сообщениях о событиях, озвучивании уроков и игровых интерфейсах.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Видеовывод объединяет изображение и движение. Вы видите действия в фильмах, обучающих роликах и играх, где важно учитывать темп и последовательность.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 диаграммы оформляют данные так, чтобы их можно было сравнивать. Например, рост показателей на уроках и результаты тестов легче читать в виде линий и столбцов.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 как главное устройство вывода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показывает монитор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 отображает окна программ, сайты, таблицы, игры и учебные материалы. Он помогает видеть результат работы сразу, а не ждать распечатки или отдельного файла.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характеристики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качество влияют диагональ, разрешение, яркость, контрастность и частота обновления. Разрешение 1920×1080 даёт больше пикселей, поэтому картинка обычно четче, а текст — удобнее для 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устройства вывода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чаще всего нужно «сразу видеть и слышать», поэтому монитор и звуковые устройства встречаются заметно чаще остальных.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универсальные устройства применяются почти всегда, а специальные (например, плоттер) нужны только для особых задач.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 основе типичных школьных сценариев использования (без привязки к единому статистическому исследованию), текущие учебные практики.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6054" y="1467950"/>
            <a:ext cx="565189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устройств вывода по назначению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вывода отличаются тем, какую информацию они превращают в результат для человека и какие параметры сильнее всего влияют на качество.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устройство лучше подходит под свой тип результата: экран — для быстрого восприятия, печать — для бумажных материалов, а специализированные устройства — для точных работ.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учебным и пользовательским характеристикам устройств вывода.
</a:t>
            </a:r>
            <a:endParaRPr lang="en-US" sz="7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Принтер и бумажный вывод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Принтер печатает текст, фотографии, таблицы и схемы на бумаге. Струйные модели часто выбирают для цветных заданий и изображений, а лазерные — для быстрой печати документов.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печати обычно измеряют в dpi: чем выше значение, тем чётче получаются буквы и мелкие детали. Также важны правильные настройки формата бумаги и выбор типа носителя.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печати часто указывают в страницах в минуту. Расходные материалы включают бумагу, чернила для струйных принтеров и тонер для лазерных, поэтому их наличие влияет на работу.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к выводу на экран и в звук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или файл проходит обработку, а затем данные отправляются на нужное устройство вывода.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96324" y="3098351"/>
            <a:ext cx="19350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форма вывода данных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и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вывод используют для уведомлений, в учебных программах и играх. Он помогает не пропустить событие даже тогда, когда взгляд занят экраном или книгой.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и наушники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подходят для класса или комнаты, а наушники — для одного человека. Поэтому уровень громкости и качество звучания особенно важны для комфортного восприятия.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чистота звука и диапазон частот влияют на то, как хорошо вы различаете слова и музыку. Хороший звук делает подсказки разборчивыми и учебный материал понятным.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преобразование в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цифровых устройствах звук часто хранится в файлах, например MP3 или WAV. Эти данные преобразуются в слышимый сигнал, который поступает на динамики или в наушники.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вывода в учебе и быту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в большинстве ситуаций доминируют текст и изображения: они удобны для чтения и быстрого понимания информации.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 разных формах работает вместе: текст даёт содержание, графики и изображения — структуру, а видео и звук — пояснение и вовлечение.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типичным учебным и повседневным сценариям (без единого статистического исследования).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Проектор и большой экран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картинка была заметной, смотрят на яркость (в люменах), контрастность, разрешение и расстояние до экрана. Чем выше яркость, тем лучше видно при дневном свете и при включенном освещении.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Проектор выводит изображение на стену или специальный экран и помогает показывать материалы всей группе сразу: на уроке, в актовом зале и при защите проектов.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вывода и его параметры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Разрешение, яркость, цветопередача и контрастность влияют на то, насколько отчетливо человек видит текст и детали изображения.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разрешение делает картинку размытой и менее детальной: мелкие элементы теряются, а читать становится труднее даже при большом экране.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яркость ухудшает видимость, особенно в светлой аудитории или на солнце: приходится напрягать глаза и дольше искать нужную информацию.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настройки цвета могут искажать оттенки, а слишком маленький шрифт затрудняет чтение, что снижает скорость понимания и точность восприятия.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экрана и четкость изображения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разрешение связано с четкостью: больше пикселей дают больше деталей, но нужны соответствующие ресурсы и качественный сигнал. В результате лучше читаются текст и видны мелкие элементы.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Четкость напрямую связана с количеством пикселей: при росте разрешения повышается различимость текста, изображений и деталей видео, но устройству и сигналу нужно соответствовать этому уровню.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ориентиров для распространенных форматов разрешения (без привязки к конкретным моделям).
</a:t>
            </a:r>
            <a:endParaRPr lang="en-US" sz="6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устройство вывода под задачу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зависит от типа информации, количества зрителей и того, какой результат вы хотите получить.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6877" y="4024317"/>
            <a:ext cx="206550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выводе данных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изображения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картинка не появляется из‑за проблем с кабелем, выбором источника сигнала или неподходящими настройками. Важно проверить подключение и параметры устройства в системе.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слишком тихий или отсутствует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колонки или наушники не воспроизводят звук, причины часто связаны с громкостью, настройками вывода в программе, разъемами или источником воспроизведения. Иногда мешает отключенный драйвер.
</a:t>
            </a:r>
            <a:endParaRPr lang="en-US" sz="710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неправильной цветопередаче меняется восприятие текста и изображений. Нужно проверить настройки монитора, режим изображения и корректность выбранной темы или профиля цвета в системе.
</a:t>
            </a:r>
            <a:endParaRPr lang="en-US" sz="707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застревает в принтере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Застревание обычно вызвано отсутствием бумаги, неверной загрузкой листов или несоответствием формата. Также могут мешать загрязнения внутри механизма и неправильные настройки типа бумаги.
</a:t>
            </a:r>
            <a:endParaRPr lang="en-US" sz="72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не открывается на устройстве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устройство не показывает файл, возможны несовместимый формат, неподходящее приложение или ошибка при передаче. В школьной практике часто помогает выбрать корректный формат и перепроверить расширение.
</a:t>
            </a:r>
            <a:endParaRPr lang="en-US" sz="7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вывод данных в повседневной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сфере вывод «подсказывает», что происходит: от показа учебного материала до печати результатов и отображения информации для пассажиров.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применяется везде, где нужно донести информацию людям. Одни и те же устройства встречаются в разных задачах, но формы подачи различаются.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примера (без точной статистики).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в умных устройствах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Пользователю важны крупные цифры, понятные значки и быстрый отклик. Часто устройство комбинирует несколько способов вывода, чтобы сообщение было заметно в разных условиях — в тишине, в движении и на улице.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Смарт-часы, колонки, навигаторы, электронные термометры и бытовая техника выводят информацию короткими сообщениями, значками, звуком или вибрацией. Экран часто маленький, поэтому данные должны быть лаконичными.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удобство при работе с выводом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яркий экран утомляет глаза, а слишком громкий звук может вредить слуху. Поэтому удобный вывод начинается с правильных настроек яркости и громкости.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посадка за компьютером создает лишнюю нагрузку на спину и шею. Удобство также зависит от расстояния до экрана, размера шрифта и времени непрерывной работы.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кабинете информатики особенно важны положение монитора и умеренная яркость. Не забывайте аккуратно подключать принтер и следить за состоянием проводов, чтобы избежать сбоев.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к сообщению: почему форма вывода важна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 показывает: понятность растет, когда данные представлены в подходящем виде. Таблицы и диаграммы помогают сравнивать, а схемы и текст — следовать инструкциям.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форма вывода соответствует задаче, тем быстрее человек понимает смысл и принимает решение. Один и тот же набор данных может работать по‑разному в зависимости от подачи.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по учебным принципам восприятия (без конкретных статистических замеров).
</a:t>
            </a:r>
            <a:endParaRPr lang="en-US" sz="6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вывода данных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превращает обработанную информацию в понятный результат для человека. Монитор, принтер, колонки, наушники, проектор и плоттер решают разные задачи, а правильная форма вывода повышает удобство, точность и скорость понимания.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2026-05-14T11:13:12Z</dcterms:created>
  <dcterms:modified xsi:type="dcterms:W3CDTF">2026-05-14T11:13:12Z</dcterms:modified>
</cp:coreProperties>
</file>