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ты знаешь о streetwear?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Уличная мода, спорт и музыка в одном стиле.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375" y="287475"/>
            <a:ext cx="3914100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уличной одежды к мировой моде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Streetwear родился в городской культуре США и быстро стал языком самовыражения. Его любят за свободу, удобство и связь с музыкой, скейтбордингом и молодёжными сообществами.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streetwear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942262" y="1662575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силуэт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в streetwear обычно сидит свободно и не сковывает движения. Оверсайз-фасон делает образ расслабленным и позволяет легко сочетать вещи между собой.
</a:t>
            </a:r>
            <a:endParaRPr lang="en-US" sz="814" dirty="0"/>
          </a:p>
        </p:txBody>
      </p:sp>
      <p:sp>
        <p:nvSpPr>
          <p:cNvPr id="11" name="Text 3"/>
          <p:cNvSpPr txBox="1"/>
          <p:nvPr/>
        </p:nvSpPr>
        <p:spPr>
          <a:xfrm>
            <a:off x="942269" y="2460037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выбирают плотный хлопок, трикотаж и другие практичные ткани. Они приятны в носке, подходят для повседневной жизни и долго сохраняют форму.
</a:t>
            </a:r>
            <a:endParaRPr lang="en-US" sz="852" dirty="0"/>
          </a:p>
        </p:txBody>
      </p:sp>
      <p:sp>
        <p:nvSpPr>
          <p:cNvPr id="12" name="Text 4"/>
          <p:cNvSpPr txBox="1"/>
          <p:nvPr/>
        </p:nvSpPr>
        <p:spPr>
          <a:xfrm>
            <a:off x="942264" y="3257498"/>
            <a:ext cx="34926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Худи, кроссовки, кепки и джоггеры пришли в стиль из спорта. Такие элементы добавляют образу динамику и делают его подходящим для города.
</a:t>
            </a:r>
            <a:endParaRPr lang="en-US" sz="970" dirty="0"/>
          </a:p>
        </p:txBody>
      </p:sp>
      <p:sp>
        <p:nvSpPr>
          <p:cNvPr id="13" name="Text 5"/>
          <p:cNvSpPr txBox="1"/>
          <p:nvPr/>
        </p:nvSpPr>
        <p:spPr>
          <a:xfrm>
            <a:off x="4697037" y="2074213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Логотипы и принты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надписи, яркая графика и заметные символы помогают выделиться. В streetwear вещь часто работает как часть визуального сообщения о вкусах и интересах.
</a:t>
            </a:r>
            <a:endParaRPr lang="en-US" sz="866" dirty="0"/>
          </a:p>
        </p:txBody>
      </p:sp>
      <p:sp>
        <p:nvSpPr>
          <p:cNvPr id="14" name="Text 6"/>
          <p:cNvSpPr txBox="1"/>
          <p:nvPr/>
        </p:nvSpPr>
        <p:spPr>
          <a:xfrm>
            <a:off x="4697037" y="2897488"/>
            <a:ext cx="34926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особенность стиля — соединение простых базовых вещей с одним выразительным акцентом. Это может быть цвет, рисунок, редкая модель или необычный аксессуар.
</a:t>
            </a:r>
            <a:endParaRPr lang="en-US" sz="8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6729" y="1352325"/>
            <a:ext cx="2504142" cy="3201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Скейт-культура и уличная одежда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для 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Скейтбординг требовал вещей, которые не рвутся и не мешают трюкам. Поэтому в streetwear прижились свободные формы, прочные швы и материалы, рассчитанные на активный день.
</a:t>
            </a:r>
            <a:endParaRPr lang="en-US" sz="1141" dirty="0"/>
          </a:p>
        </p:txBody>
      </p:sp>
      <p:sp>
        <p:nvSpPr>
          <p:cNvPr id="13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с плоской подошвой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Кеды и кроссовки с плоской подошвой лучше держат доску и дают устойчивость. Для скейтеров обувь стала не только частью образа, но и важным инструментом.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Уличная эстетика
</a:t>
            </a:r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брюки, потёртые кеды и расслабленный силуэт стали узнаваемым визуальным кодом. Именно скейт-среда помогла streetwear выглядеть непринуждённо и естественно.
</a:t>
            </a:r>
            <a:endParaRPr lang="en-US" sz="1199" dirty="0"/>
          </a:p>
        </p:txBody>
      </p:sp>
      <p:sp>
        <p:nvSpPr>
          <p:cNvPr id="15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Практичный верх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Толстовки и футболки из плотного хлопка защищают от ветра и подходят для многослойности. Их удобно носить в городе, на площадке и на тренировке.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встречается в streetwear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заметные вещи — те, которые легко носить каждый день и удобно сочетать с базовым гардеробом.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streetwear строится вокруг комфорта, а не формальности.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презентации; распределение элементов — учебная схема по теме streetwear.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0456" y="1390009"/>
            <a:ext cx="339413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856" y="1390009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281" y="1390009"/>
            <a:ext cx="339413" cy="38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57331" y="1390009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38606" y="1390009"/>
            <a:ext cx="339413" cy="38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Хип-хоп и streetwear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0917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 клипе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969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джинсы, спортивные костюмы и заметные кроссовки стали узнаваемыми деталями. Музыка помогла превратить повседневные вещи в символы стиля.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61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сцена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13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Рэп-исполнители сделали уличную одежду видимой для широкой аудитории. Клипы и выступления показали, что streetwear может быть частью яркого сценического образа.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62588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моды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67812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английской лексике часто встречаются слова outfit, brand, drop и hype. Они помогают говорить о моде коротко и точно, особенно в молодёжной среде.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38637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успеха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43863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Хип-хоп связал streetwear с уверенностью и статусом. Поэтому одежда стала восприниматься не только как удобная, но и как способ заявить о себе.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11991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влияние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12513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музыку стиль быстро вышел за пределы одной субкультуры. Его начали носить подростки, фанаты спорта и те, кто следит за уличной модой.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2163643"/>
            <a:ext cx="4332300" cy="13825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streetwear и их функции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показано, как у каждого элемента streetwear есть и практическая, и визуальная задача.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streetwear одежда должна быть удобной, но при этом сразу создавать узнаваемый образ.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сводка по ключевым элементам streetwear.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7978" y="1087125"/>
            <a:ext cx="2250295" cy="201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7941" y="1087125"/>
            <a:ext cx="2247669" cy="201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streetwear логотип не прячут, а делают частью образа. Он помогает быстро узнать бренд и понять, к какому стилю относится вещь. На худи или футболке крупный знак сразу становится центром внимания на фоне городской улицы.
</a:t>
            </a:r>
            <a:endParaRPr lang="en-US" sz="933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логотип заметен сразу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Графика, комиксные элементы и яркие надписи превращают одежду в визуальное сообщение. Такая вещь не просто закрывает тело, а показывает характер, интерес к поп-культуре и желание выделиться среди однотипных образов.
</a:t>
            </a:r>
            <a:endParaRPr lang="en-US" sz="897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Принт как способ рассказать о себе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принт занимает почти всю поверхность вещи и напоминает афишу или плакат. На сером фоне города такой худи выглядит особенно выразительно, потому что контраст между простым кроем и крупным рисунком сразу бросается в глаза.
</a:t>
            </a:r>
            <a:endParaRPr lang="en-US" sz="897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одежда выглядит как постер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Логотипы, принты и визуальная идентичность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выпуск ограничен, спрос растёт быстрее, чем появляется товар. Поэтому редкие модели и коллаборации нередко уходят с полок и затем продаются дороже.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редкости и ажиотажа вещь может быстро подорожать на resale market.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принципам limited release и resale market в streetwear.
</a:t>
            </a:r>
            <a:endParaRPr lang="en-US" sz="3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появляется hype-вещь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типичной цепочке limited release и последующей перепродажи в streetwear-культуре.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сильнее всего влияет на популярность streetwear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стиль особенно сильно влияют те, кого подростки видят каждый день в клипах, лентах и коротких видео.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импульс streetwear дают медиа и культурные лидеры, а не только магазины и реклама.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 структуры презентации; условная оценка на основе темы слайда.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2010-е: поворот к luxury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Люксовые бренды начали заметно использовать уличную эстетику: худи, кроссовки и кепки стали частью дорогих коллекций.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Капсульные коллекции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Модные дома выпускали ограниченные линии одежды, где спортивные и повседневные вещи получали статус престижных и желанных.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Коллаборации как новый стандарт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streetwear-брендов с домами моды закрепило идею, что уличный стиль может быть одновременно модным и дорогим.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Streetwear и высокая мода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983" y="1396250"/>
            <a:ext cx="3520484" cy="283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Кроссовки как главный элемент образа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Силуэт и цвет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streetwear кроссовки часто задают настроение всему образу: важны форма, сочетание оттенков и то, насколько модель выглядит выразительно и современно.
</a:t>
            </a:r>
            <a:endParaRPr lang="en-US" sz="875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бренда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важны не только внешний вид, но и имя марки. Известный бренд, связанный со спортом или уличной культурой, сразу добавляет обуви статус.
</a:t>
            </a:r>
            <a:endParaRPr lang="en-US" sz="899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Коллаборации и легенды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интерес вызывают совместные выпуски и модели, связанные с известными спортсменами. Такая обувь становится не просто частью одежды, а предметом обсуждения и желания.
</a:t>
            </a:r>
            <a:endParaRPr lang="en-US" sz="768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релизы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Лимитированные пары ценятся особенно высоко, потому что их выпускают мало. Именно редкость делает модель заметной и повышает интерес к ней среди подростков и коллекционеров.
</a:t>
            </a:r>
            <a:endParaRPr lang="en-US" sz="76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2053068"/>
            <a:ext cx="4332300" cy="138251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Streetwear: тогда и сейчас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streetwear менялся вместе с культурой, но сохранял удобство и связь с улицей.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обновляется внешне, но его основа остаётся прежней: практичность, свобода и связь с молодёжной культурой.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6219" y="117203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27669" y="1172034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525" y="2961930"/>
            <a:ext cx="376800" cy="334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08975" y="2978677"/>
            <a:ext cx="376800" cy="3014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Streetwear в соцсетях и среди подростков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распространение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Instagram делает новые образы заметными почти сразу: удачный лук может стать популярным за один день и попасть в школьные разговоры.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Тренды в коротком видео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TikTok помогает одежде становиться модной через короткие ролики, где важны движение, музыка и яркая подача. Так streetwear выглядит живым и понятным.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 обзоры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YouTube подростки смотрят обзоры, распаковки и подборки образов. Это помогает понять, как сочетать вещи и какие модели сейчас обсуждают чаще всего.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Самовыражение в школе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нравится, что streetwear можно собрать по-своему. Удобные вещи, английские слова из моды и простые сочетания помогают выделиться без сложных правил.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ценят в streetwear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подростков важна не одна причина, а сразу несколько: одежда должна быть удобной, красивой и заметной.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 и внешний вид важнее статуса, но бренд и редкость тоже заметно усиливают интерес к вещам.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 структуры презентации; условная оценка на основе темы слайда.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6339" y="952500"/>
            <a:ext cx="3057521" cy="278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5639" y="952500"/>
            <a:ext cx="3057521" cy="278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streetwear вырос на пересечении хип-хопа и скейт-культуры. Здесь особенно заметны свободные силуэты, кроссовки и вещи с яркими логотипами. Такой образ выглядит динамично и сразу ассоциируется с городской жизнью.
</a:t>
            </a:r>
            <a:endParaRPr lang="en-US" sz="758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улица, спорт и музыка
</a:t>
            </a:r>
            <a:endParaRPr lang="en-US" sz="1237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Японии streetwear часто выглядит более собранным и продуманным. Здесь ценят аккуратные силуэты, чистые сочетания и редкие коллекционные вещи, которые хочется не только носить, но и беречь как часть личной коллекции.
</a:t>
            </a:r>
            <a:endParaRPr lang="en-US" sz="771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аккуратность и коллекции
</a:t>
            </a:r>
            <a:endParaRPr lang="en-US" sz="1052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streetwear чаще тяготеет к минимализму и спортивным брендам. Образы обычно выглядят спокойнее, но остаются удобными и современными, поэтому их легко увидеть на улицах больших городов.
</a:t>
            </a:r>
            <a:endParaRPr lang="en-US" sz="771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простота и спорт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Streetwear в разных странах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собрать streetwear-образ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базовые вещи превращаются в выразительный повседневный стиль.
</a:t>
            </a:r>
            <a:endParaRPr lang="en-US" sz="1285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streetwear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3455586" y="297286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Подделки и давление трендов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вещи нередко подделывают, а новые модные волны быстро сменяют старые. Поэтому важно выбирать то, что действительно подходит, а не только кажется модным.
</a:t>
            </a:r>
            <a:endParaRPr lang="en-US" sz="1154" dirty="0"/>
          </a:p>
        </p:txBody>
      </p:sp>
      <p:sp>
        <p:nvSpPr>
          <p:cNvPr id="12" name="Text 3"/>
          <p:cNvSpPr txBox="1"/>
          <p:nvPr/>
        </p:nvSpPr>
        <p:spPr>
          <a:xfrm>
            <a:off x="864649" y="297286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цена редких вещей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Лимитированные модели часто стоят дорого, потому что их выпускают мало и на них быстро растёт спрос. Это делает стиль не всегда доступным.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82586" y="297286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важнее бренда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streetwear — не просто носить известный логотип, а уметь сочетать вещи интересно и уверенно. Тогда образ выглядит живым и личным.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64700" y="159841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Streetwear ценят за комфорт: свободные силуэты, мягкие ткани и удобная обувь подходят для школы, прогулок и активного дня, не сковывая движения.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97050" y="159841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самовыражения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стиль позволяет собирать образ по-своему. Можно сочетать простые вещи с яркими акцентами и показывать свой вкус без строгих правил.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Streetwear сегодня: мода, язык и 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Streetwear прошёл путь от уличных субкультур до мировой моды, но сохранил удобство, яркость и свободу выбора. Он влияет на язык, стиль и то, как подростки выражают себя.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2026-05-31T07:19:35Z</dcterms:created>
  <dcterms:modified xsi:type="dcterms:W3CDTF">2026-05-31T07:19:35Z</dcterms:modified>
</cp:coreProperties>
</file>