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фразовых глаголов с «to beat»: ключевые темы и структура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Рассмотрение значений и примеров фразовых глаголов с «to beat» в современном 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в английском: особенности и важность для учащихся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— устойчивые словосочетания с особым значением, сложные для дословного перевода. Их освоение критично для понимания живой речи, СМИ и литературы, обеспечивая богатство и выразительность английского языка.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down: основные значения и особенности употребления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down» часто означает подавление сопротивления или неспособность противостоять, встречается в описании психологического или социального давления.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обозначает и физическое воздействие с эффектом проламывания или сильного удара, применимо в описаниях разрушительных действий.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используется в коммерческом контексте для обозначения снижения цены при торге, подчёркивая процесс убеждения или давления.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разговорной речи «to beat down» описывает проливной дождь или палящее солнце, выражая интенсивность погодных явлений.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down: примеры использования в различных контекстах
</a:t>
            </a:r>
            <a:endParaRPr lang="en-US" sz="198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о цене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tried to beat down the price during the market day, настойчиво снижая стоимость товара, показывая тактику торга в деловой коммуникации.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проливного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rain beat down all night, превращая улицы в потоки. Явление мощного ливня, которое создаёт атмосферу для эмоциональных описаний в литературе.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 spirit was beaten down by criticism, демонстрирует влияние эмоциональных атак и их разрушительное действие на внутреннее состояние человека.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on: значение и распространённость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on» отражает повторяющиеся и настойчивые удары по поверхности, часто ассоциируется с громкими или ритмичными звуками, например, стуком в дверь.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описывает сильное воздействие природных явлений, как волны или дождь, что подчёркивает интенсивность и непрерывность процесса.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другими фразовыми глаголами на «to beat», встречается реже и преимущественно в устной речи или описаниях природы.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on: контекстные примеры и нюансы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на скалах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waves beat on the rocks с неукротимой силой, вызывая мощный шум и разбрызгивание воды — образ природы, подчеркивающий цикл повторяющихся ударов.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Палящее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could feel the sun beating on her head, что символизирует интенсивное воздействие и физический дискомфорт от прямых солнечных лучей в жаркую погоду.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off: основные значения и спектр употребления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off» значит эффективно отражать атаки, защититься от прямой угрозы, применимо к военным, спортивным и социальным ситуациям.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Служит для описания не только физической обороны, но и метафорического преодоления препятствий или отстаивания своей позиции в конфликте.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используется, чтобы показать успешное противостояние конкуренции, нападениям или назойливым попыткам навязать что-то.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часто включается в нарративы о борьбе и настойчивости, подчеркивая победу над сложностями и внешним давлением.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off: примеры в реальных ситуациях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конкуренции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beat off a tough competition and got the job — история настойчивости и успеха в сложных условиях отбора на работу.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нападения животного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woman beat off the stray dog with her umbrella, демонстрируя быстрое реагирование и защиту в опасной ситуации на улице.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out: значения, варианты перевода, контексты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out» часто ассоциируется с созданием ритма или звука, например, отбивание музыкальных тактов на ударных инструментах.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соревнованиях и конкурсах выражает превосходство и победу над соперниками, подчёркивая достижение результата.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при описании тушения огня с помощью ударов или других механических действий, символизируя контроль над опасностью.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меняются в зависимости от контекста, что требует внимательного анализа ситуации для точного перевода.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out: примеры из медиа и бытовых ситуаций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Отбивание ритма на барабане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drummer beat out a rhythm, задавая темп и настроение в музыкальном произведении, акцентируя внимание на музыкальном выражении.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спортивных соревнованиях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team managed to beat out the rivals in the finals, демонстрируя командный дух и стратегическое превосходство.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Тушение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Firefighters finally beat out the fire после упорной борьбы, что подчёркивает профессионализм и быстроту реагирования служб спасения.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up: основные значения, сфера использования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«to beat up» обозначает нанесение сильных телесных повреждений другому человеку, часто употребляется в разговорной речи США и Великобритании.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прямого значения, «to beat up» используется для описания объектов, находящихся в плохом, изношенном или повреждённом состоянии, например, «a beat-up car» — разбитая машина.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широко распространено в повседневных диалогах и художественной литературе, что требует от изучающих понимания как буквального, так и переносного смысла.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beat up: реальные примеры и переносные значения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Изношенный предмет со скрытым 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 старом велосипеде человек использует фразу «I've got a really beat-up old bike», обозначая, что транспортное средство сильно изношено и выглядит запущенным, демонстрируя переносное использование.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насилие в уличной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эпизоде банда нападает на прохожего, и собравшиеся свидетели говорят: «The gang beat him up», что переводится как «банда его избила» и подчёркивает насильственный характер события.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4708" y="1467950"/>
            <a:ext cx="373458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и систематизация фразовых глаголов с «to beat»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значения и примеры употребления фразовых глаголов с «to beat», позволяя наглядно сравнить их функции и переводы.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«to beat» имеют разнообразные значения, часто контекстуально зависимы, что требует внимательного подхода при изучении и переводе.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Dictionary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употребления: анализ данных корпуса английской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отображает пропорциональное распространение каждого глагола в реальной речи из корпуса BNC.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употребляются «beat up» и «beat down», что отражает их важность для повседневного английского языка.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Corpus, данные на 2023 год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Этимология: происхождение и история фразовых глаголов с to beat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значения отражают физическое воздействие, борьбу или конкуренцию, что является отражением исторических и культурных контекстов использования.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«to beat» происходит от древнеанглийского «bēatan», что означало «бить» или «ударять», сохранив основное значение по сей день.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«to beat» сформировались в ранний Новый период, развиваясь вместе с живой разговорной речью и заимствованиями из военной терминологии.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эквиваленты и переводческие стратегии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down» переводится как «сбивать цену» или «подавлять», обязательна адаптация по контексту для точности передачи значения.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off» часто переводится как «отбивать атаку» или «отражать», требует учёта метафорического или буквального смысла.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up» обычно переводится как «избивать» в прямом и «потрёпанный» для описания предметов, что важно для правильной интерпретации.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beat out» переводят как «вытеснять» или «тушить», выбор зависит от ситуации, поэтому контекст и сфера употребления критичны.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перевода и трудности для учащихся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частых ошибок является дословный перевод, не учитывающий идиоматический характер фраз, что приводит к неправильному пониманию.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контекстного анализа приводит к смешению значений и затрудняет адекватное использование фразовых глаголов в речи и письме.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учащиеся часто не осознают переносных значений, что требует дополнительных объяснений и практических примеров.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запоминания фразовых глаголов с to beat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повторения с использованием карточек и списков помогают закреплять значения и правильное употребление фразовых глаголов.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ассоциативных связей с визуальными образами и ситуациями облегчает запоминание и восприятие материалов.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контекстуальными примерами из фильмов и песен помогает понять нюансы и повысить мотивацию к изучению.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интерактивных упражнений и языковых корпусов способствует глубокому усвоению и долгосрочному запоминанию материала.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упражнения для закрепления материала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по переводу фраз с английского на русский и обратно развивают гибкость мышления и умение использовать контекст.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подходящего фразового глагола при разных ситуациях тренирует точность и помогает избегать типичных ошибок.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коротких рассказов с использованием изученных глаголов развивает творческие навыки и закрепляет усвоенные конструкции.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фразовых глаголов с to beat для языковой компетенции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«to beat» расширяют словарный запас, делают речь выразительной и помогают успешно общаться, читать и переводить сложные тексты на продвинутом уровне.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2026-05-07T17:57:08Z</dcterms:created>
  <dcterms:modified xsi:type="dcterms:W3CDTF">2026-05-07T17:57:08Z</dcterms:modified>
</cp:coreProperties>
</file>