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эволюции жизни на Земле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на Земле – более 4 миллиардов лет изменения и развития.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условия зарождения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около 4,6 млрд лет назад. Появление воды, атмосферы и энергии создало первые предпосылки для возникновения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значение прокариотов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прокариотов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3,8 млрд лет назад появились первые прокариоты — бактерии и археи, простейшие одноклеточные организмы без ядра.
</a:t>
            </a:r>
            <a:endParaRPr lang="en-US" sz="108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цианобактерий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начали фотосинтезировать, выделяя кислород и изменяя атмосферу Земли, что позволило появиться новым формам жизни.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озонового слоя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кислорода создало озоновый слой, который защитил организмы от вредного ультрафиолетового излучения и способствовал эволюции.
</a:t>
            </a:r>
            <a:endParaRPr lang="en-US" sz="100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491104"/>
            <a:ext cx="4009200" cy="21578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эры эволюции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геологических эр и ключевые живые организмы, характеризующие каждый период.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сопровождалась сменой доминантных форм жизни и усложнением организмов.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данные и палеонтология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эукариот и многоклеточных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800 млн лет назад сформировались многоклеточные, которые дали начало разнообразию сложных форм жизни и специализации клеток.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2 млрд лет назад появились эукариоты — клетки с ядром и органеллами, что позволило увеличить сложность строения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взрыв: быстрый рост разнообразия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540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первые сложные морские организмы с твёрдыми скелетами, что улучшило выживаемость.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трилобитов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морские беспозвоночные стали одними из первых доминирующих животных с прочным панцирем.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археоциатов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кораллообразные способствовали формированию экосистем на морском дне.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жизни выросло быстро, открывая новые пути адаптации и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биоразнообразия во времени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количества видов не был равномерным, отмечены пики в кембрийский и мезозойский периоды.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резко снижали разнообразие, но за ними следовали новые всплески: жизнь адаптировалась и усложнялась.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и анализ ископаемых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жизни на сушу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450 млн лет назад появились сосудистые растения, начавшие формировать первые леса на суше.
</a:t>
            </a:r>
            <a:endParaRPr lang="en-US" sz="87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первыми освоили наземную среду, помогая распространяться растениям и создавая экосистемы.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высыхания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развили защитные оболочки и механизмы сохранения влаги для жизни вне воды.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суши стимулировали адаптацию и появление новых форм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позвоночные животные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освоение суши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возникли амфибии и рептилии, которые начали покорять сушу, адаптируясь к наземным условиям и расширяя среду обитания.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Рыбообразные с позвоночником появились около 500 млн лет назад, обеспечив устойчивость и гибкость движения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позвоночных: основные этапы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палеонтологии и сравнительной анатомии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вымирания и их причины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историю Земли произошло пять масштабных массовых вымираний, в которых бесследно исчезали сотни миллионов видов растений и животных, значительно меняя жизнь на планете.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 было самым катастрофическим — около 96% морских и 70% наземных видов исчезли из-за вулканической активности, изменения климата и падения метеоритов.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массового вымирания происходил быстрый эволюционный рост новых групп организмов, что способствовало появлению многочисленных разнообразных форм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господства динозавров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динозавров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мезозойскую эру появились разнообразные динозавры: массивные травоядные, как диплодоки и трицератопсы, и грозные хищники, например тираннозавры. Они занимали разные экологические ниши.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представители рептилий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 же времена появились древние крокодилы и летающие птерозавры, обитавшие в воздухе и воде, что усиливало разнообразие рептилий на суше и в водоемах.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 обнаружение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Останки динозавров находят на всех континентах, что свидетельствует о широкой адаптации и освоении различных экосистем на планете в то время.
</a:t>
            </a:r>
            <a:endParaRPr lang="en-US" sz="8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птиц и млекопитающих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150 млн лет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археоптерикс — первая птица, возникшая из мелких хищных динозавров, совмещая черты рептилий и птиц.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242278" y="22144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триас (около 220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первые млекопитающие с дифференцированными зубами и шерстью, что обеспечивало новые возможности для выживания.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42278" y="325212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(66 млн лет назад)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млекопитающие активно развивались и осваивали освободившиеся экосистемы, заняв доминирующие позиции на суше.
</a:t>
            </a:r>
            <a:endParaRPr lang="en-US" sz="88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динозавров: причины и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— падение астероида, вызвавшее глобальные катастрофы и резкое охлаждение климата, дополненное вулканической активностью.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динозавров привело к освобождению экосистем, что ускорило эволюцию млекопитающих и птиц и изменило структуру биосферы.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палеонтологии, опубликованы в 2020 году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млекопитающих в кайнозое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исчезновения динозавров млекопитающие быстро заняли разные экологические ниши, обретая новые размеры и приспособления.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крупные виды-предки современных китов, лошадей и мастодонтов, что свидетельствует о масштабных эволюционных изменениях.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Формировались разнообразные группы: хищники, грызуны, приматы — каждая с уникальными способностями и адаптациями к среде обитания.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ареалов и освоение различных сред обеспечили высокий уровень биологического разнообразия млекопитающих к настоящему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приматы и их значение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приматов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60 млн лет назад появились первые приматы с хорошим зрением и хватательными руками, что улучшило их ориентирование в лесной среде и поиск пищи.
</a:t>
            </a:r>
            <a:endParaRPr lang="en-US" sz="105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гоминид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антропоиды, отличаясь увеличенным мозгом и способностью к прямохождению, стали предками человека, развивая социальное поведение и обучение.
</a:t>
            </a:r>
            <a:endParaRPr lang="en-US" sz="10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рода Homo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Homo возник около 2,5 млн лет назад, отметившись использованием примитивных орудий, что повысило эффективность добычи пищи и выживания.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erectus научился использовать огонь и распространился по Евразии, освоив коллективную охоту и улучшив социальные навыки.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зарождение культуры заложили основу для сложного общественного взаимодействия и дальнейшего прогресса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человек: Homo sapiens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Распространившись по всему миру, человек влиял на природу, создавал инструменты и начал оседлый образ жизни, меняя окружающую среду.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появился около 300 тысяч лет назад в Африке, развив сложную речь и творческие способности, выраженные в пещерном искусстве.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44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 человека на биосферу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преобразил природу через сельское хозяйство и урбанизацию, что приводит к изменению естественных экосистем и снижению биоразнообразия.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фабрик и транспорта вызвало загрязнение воздуха и воды, что негативно сказывается на здоровье организмов и экологии.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парниковых газов усилили глобальное потепление, приводя к экстремальным погодным условиям и угрозам для многочисленных видов живых существ.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эволюцию жизни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об эволюции помогают понять развитие жизни и актуальные природные вызовы, поддерживая сохранение биосферы и устойчивость природы на Земле.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2026-05-08T01:36:17Z</dcterms:created>
  <dcterms:modified xsi:type="dcterms:W3CDTF">2026-05-08T01:36:17Z</dcterms:modified>
</cp:coreProperties>
</file>