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о и, а на конце наречий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 о и, а в наречиях без 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правило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постоянно встречаются в речи и письме, а ошибка в последней букве сразу заметна. Понимание правила помогает писать точнее и увереннее в любых школьных работах.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узнать слово в предложении и правильно применить орфографическое правило.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 о наречии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отвечает на пять основных вопросов: где? , когда? , как? , куда? и почему?
</a:t>
            </a:r>
            <a:endParaRPr lang="en-US" sz="18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буквами о и, а на конце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орфограмма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появляется в наречиях, образованных приставочно-суффиксальным способом. Именно такие слова чаще всего требуют внимательного выбора последней буквы.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вправо, налево, издалека, досыта, сначала, докрасна. По ним удобно отрабатывать правило на практике.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на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наречия пишется о или а. Эта буква не случайна: она зависит от приставки и помогает написать слово по норме.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опора на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часто обозначают направление, расстояние, время или степень действия. Поэтому их удобно связывать с конкретной ситуацией и образом.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160286"/>
            <a:ext cx="4009200" cy="8195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написания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группы приставок и нужную гласную на конце наречия.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помогает быстро определить букву на конце наречия и избежать ошибки.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буква 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относятся слова издалека, досыта, сначала, справа, слева. Они часто обозначают исходную точку, направление или меру действия.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составом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разобрать наречие по составу, становится видно, что приставка сохраняется в слове. Именно поэтому написание, а объясняется через строение слова.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слова вслух и сравнивать их с похожими наречиями из другой группы. Так орфограмма запоминается быстрее и надежнее.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а пишется в наречиях с приставками из-, до-, с-. Это самая важная группа, которую нужно запомнить в первую очередь.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733" y="1805977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44187"/>
            <a:ext cx="724450" cy="643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буква 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вправо и налево буква о помогает обозначить движение в сторону и закрепляет устойчивое написание слова.
</a:t>
            </a:r>
            <a:endParaRPr lang="en-US" sz="875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засветло и затемно называют время, когда происходит действие. В таких случаях на конце пишется о.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подолгу буква о сохраняется по правилу и подчеркивает, что действие продолжается долго.
</a:t>
            </a:r>
            <a:endParaRPr lang="en-US" sz="875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пишутся слитно и не проверяются изменением формы. Поэтому важно сразу узнавать приставку и выбирать нужную букву.
</a:t>
            </a:r>
            <a:endParaRPr lang="en-US" sz="875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понемногу показывает небольшую меру действия. Оно относится к группе слов с буквой о на конце.
</a:t>
            </a:r>
            <a:endParaRPr lang="en-US" sz="8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выбор гласной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правило удобно делится на две группы приставок.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группе приставок больше вариантов, поэтому особенно важно быстро узнавать нужную орфограмму.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написание связано с происхождением слов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словосочетания к наречию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возникли из сочетаний предлога с другим словом и со временем стали писаться слитно. Поэтому в них сохраняется след исторического состава.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закрепилась не случайно: она связана с тем, как слово образовалось. Поэтому правило легче понять, если помнить его происхождение.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приставки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превращается в наречие, приставка остается заметной частью его строения. Именно она подсказывает, какую гласную нужно писать на конце.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приставкой и конечной гласной делает правило логичным. Если видеть в слове его состав, ошибки встречаются гораздо реже.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букву в наречии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слово по правилу и избежать орфографической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пары для запоминания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ведёт вправо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идёт по дороге и видит стрелку вправо: она как будто подсказывает правильную букву о. Рядом на указателе стоит слово «издалека», и в нём уже слышится а. Так пары слов помогают запомнить правило через движение и направление.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когда всё стало ясно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рассвет: сначала темно, потом всё становится светлее. Слово «сначала» напоминает о букве а, а «затемно» — о букве о. Такой образ удобно связывать со временем действия и сменой освещения.
</a:t>
            </a:r>
            <a:endParaRPr lang="en-US" sz="9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 для сравнения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наречие, приставку, конечную гласную и значение слова. Она помогает увидеть правило в коротких и привычных примерах.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гласная зависит от приставки. Сопоставление слов ускоряет запоминание и помогает не смешивать похожие по звучанию формы.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русскому языку,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90475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гласная на конце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писать о там, где по правилу нужна а: издалока, досухо, сначало. Такие формы сразу нарушают орфографическую норму и заметны в любой письменной работе.
</a:t>
            </a:r>
            <a:endParaRPr lang="en-US" sz="980" dirty="0"/>
          </a:p>
        </p:txBody>
      </p:sp>
      <p:sp>
        <p:nvSpPr>
          <p:cNvPr id="9" name="Text 3"/>
          <p:cNvSpPr txBox="1"/>
          <p:nvPr/>
        </p:nvSpPr>
        <p:spPr>
          <a:xfrm>
            <a:off x="372891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частью речи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принимают не за наречие, а за прилагательное или существительное. Тогда ученик выбирает букву по ошибочному признаку, хотя сначала нужно определить именно часть речи и её роль в предложении.
</a:t>
            </a:r>
            <a:endParaRPr lang="en-US" sz="984" dirty="0"/>
          </a:p>
        </p:txBody>
      </p:sp>
      <p:sp>
        <p:nvSpPr>
          <p:cNvPr id="10" name="Text 4"/>
          <p:cNvSpPr txBox="1"/>
          <p:nvPr/>
        </p:nvSpPr>
        <p:spPr>
          <a:xfrm>
            <a:off x="647530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 по приставке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пишут слово «на слух» и не выделяют приставку. Если не заметить из-, до- или с-, легко ошибиться в написании, поэтому полезно каждый раз разбирать слово по составу.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ошибочные формы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написания являются нормативными, а какие — лишь типичными ошибками.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 устойчиво связаны с нужной приставкой. Ошибки возникают при механическом написании без разбора состава слова.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Орфографическое правило русского языка; примеры из учебного материала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3441" y="3246440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это наречие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вопросы где? куда? как? когда? , его можно проверить как наречие. Это первый шаг, который помогает не перепутать его с другой частью речи.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зависит от глагола и показывает признак действия. В предложении оно чаще всего выступает обстоятельством, поэтому важно посмотреть на связь слова с другими членами.
</a:t>
            </a:r>
            <a:endParaRPr lang="en-US" sz="794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приставку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часть речи уже понятна, нужно выделить приставку. Именно она подсказывает, какую букву писать на конце: а или о, в зависимости от группы приставок.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слово целиком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проверить написание в предложении и ещё раз прочитать слово вслух. Такой контроль помогает заметить ошибку до того, как тетрадь будет сдана.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школьных текстах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и 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делают текст точнее, когда нужно описать движение, время или способ действия. В сочинениях такие слова помогают передать последовательность событий и сделать описание живым.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 предметам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истории, географии и других предметов часто приходится писать краткие ответы. Наречия помогают ясно указать, где, когда и как происходило действие, без лишних пояснений.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наречиях сразу бросаются в глаза и снижают впечатление от работы. Верное написание показывает, что ученик умеет применять орфографическое правило в обычном тексте.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сначала, вправо, издалека, понемногу помогают связать предложения между собой. Благодаря им текст становится последовательным, а мысль — более понятной для 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написания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проверить орфограмму в наречии и снизить риск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 трудные случаи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встречаются нечасто, поэтому их написание запоминают отдельно. Если слово звучит непривычно, полезно проверить его по орфографическому словарю и повторить несколько раз.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возникает, когда приставка не сразу заметна или слово кажется знакомым только на слух. В таких случаях помогает разбор по составу и сопоставление с похожими примерами из правила.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формы лучше выписывать в отдельный список и возвращаться к ним перед диктантом. Регулярное повторение помогает закрепить написание и уменьшить число случайных ошибок.
</a:t>
            </a:r>
            <a:endParaRPr lang="en-US" sz="9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по правилу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слово, приставку и нужную гласную в конце наречия. Примеры подобраны для повторения основных групп.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Гласная определяется не по звучанию, а по приставке. Если наречие разобрано верно, выбор буквы становится понятным и быстрым.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«Буквы о и, а на конце наречий»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легко применить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приставку, орфограмма на конце наречия перестаёт быть трудной. Разбор слова, сравнение с примерами и короткая самопроверка помогают писать грамотно и без лишних сомнений.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2026-05-28T09:17:19Z</dcterms:created>
  <dcterms:modified xsi:type="dcterms:W3CDTF">2026-05-28T09:17:19Z</dcterms:modified>
</cp:coreProperties>
</file>