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упрощать выражения, находя общую часть в каждом слагаемом.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приём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помогает сокращать запись, быстрее считать и проверять решение. Это первый шаг к более сложным преобразованиям, а его основа — распределительное свойство умножения: a(b+c)=ab+ac, и наоборот: ab+ac=a(b+c).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общим множителем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 — это число, буква или произведение, которое есть в каждом слагаемом. Именно его можно вынести за скобки, не меняя значение выражения.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6x+9 общий числовой множитель равен 3, потому что оба слагаемых делятся на 3 без остатка. После деления остаются 2x и 3.
</a:t>
            </a:r>
            <a:endParaRPr lang="en-US" sz="111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4a+8ab общий множитель — 4a, так как эта часть присутствует в каждом слагаемом. В скобках остаются 1 и 2b.
</a:t>
            </a:r>
            <a:endParaRPr lang="en-US" sz="122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должен делить каждое слагаемое полностью. Если хотя бы одно слагаемое не делится без остатка, выбранный множитель неверен.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преобразования на примере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6x+9 показывает сумму двух слагаемых. Наша задача — представить её в виде произведения, где одна и та же часть вынесена за скобки.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скобкам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вынести 3, получаем 3(2x+3). Внутри скобок записаны частные от деления каждого слагаемого на общий множитель: 6x: 3=2x, 9:3=3.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удобен потому, что вынесение множителя — это обратная операция к раскрытию скобок. Поэтому результат легко проверить умножением.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вынесения общего множителя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выражения по правилам алгебры.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общий множитель помогает записывать выражение короче и удобнее.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вынесения множителя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может быть числом, буквой или их произведением; выбор подходящего множителя делает запись короче.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общий множитель в числах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числовых слагаемых общий множитель удобнее всего искать через наибольший общий делитель. Он показывает, какое число делит все слагаемые без остатка.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12+18 наибольший общий делитель равен 6. Значит, можно записать 12+18=6(2+3), и исходная сумма не изменится.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24x+36 общий числовой множитель равен 12. Если выбрать больший общий множитель, выражение после скобок обычно становится короче и удобнее для дальнейших действий.
</a:t>
            </a:r>
            <a:endParaRPr lang="en-US" sz="12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длину записи, но и то, что разные множители дают разные формы одного выражения.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после вынесения множителя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удачный общий множитель делает запись компактнее, но значение выражения сохраняется.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символов в записанных выражениях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буквенного множителя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3a+6ab общий множитель — 3a, потому что эта часть есть в обоих слагаемых. Именно её можно вынести за скобки без изменения значения.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получаем 3a(1+2b). Внутри скобок стоят частные от деления каждого слагаемого на 3a: 3a: 3a=1 и 6ab: 3a=2b.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сравнить слагаемые, легко заметить общую часть. Выносится не всё выражение, а только то, что повторяется в каждом члене.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слагаемых есть степени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меньшую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слагаемых одинаковая буква встречается в разных степенях, в общий множитель берут меньшую степень. Так сохраняется общая часть, присутствующая в каждом слагаемом.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5x²+15x общий множитель равен 5x, потому что в одном слагаемом есть x², а в другом — только x. Получаем 5x(x+3).
</a:t>
            </a:r>
            <a:endParaRPr lang="en-US" sz="1184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8a³+4a² общий множитель — 4a². Здесь оба слагаемых делятся на 4a² без остатка, поэтому запись можно преобразовать сразу.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неверных и верных преобразований показывает, что общий множитель должен выноситься полностью, а в скобках записываются только частные после деления.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правильная запись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оставлять в скобках не частные, а исходные слагаемые. Правильная запись всегда сохраняет значение выражения и делает его короче.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раскрытием скобок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результата вынесения общего множителя за скобки.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части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помогает сделать левую или правую часть уравнения короче. Так легче увидеть одинаковую часть и не потерять важные слагаемые при дальнейших преобразованиях.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4x+8 можно переписать как 4(x+2). Такое представление сразу показывает общий множитель и облегчает последующий переход к решению уравнения.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заданиях этот прием помогает заметить общий фрагмент в нескольких членах выражения. Это особенно полезно перед следующими преобразованиями и проверкой решения.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основные школьные ситуации, где применяют вынесение общего множителя. В заданиях 7 класса этот прием чаще всего встречается при упрощении выражений.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прием используется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занимает наибольшую долю. Значит, навык полезен прежде всего для повседневной работы с алгебраическими выражениями.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алгебры,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с площадью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сумма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прямоугольник, который состоит из двух соседних частей с площадями 3x и 6. Вместе они образуют сумму 3x+6. Если посмотреть на фигуру целиком, становится видно, что одна и та же высота повторяется в обеих частях.
</a:t>
            </a:r>
            <a:endParaRPr lang="en-US" sz="90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в длине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выносим 3 за скобки, получаем 3(x+2). Это означает, что общая сторона вынесена наружу, а внутри остались только другие размеры частей. Такая запись показывает, как сумма превращается в произведение без изменения площади.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рисунка и 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увидеть смысл преобразования без лишних вычислений. Рисунок подсказывает, что одинаковый отрезок можно выделить как общий множитель, а оставшиеся части удобно записать в скобках. Для 7 класса это наглядный способ понять правило.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при вынесении множителя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получается равным 1, обычно запись не меняют. Такое преобразование не делает выражение короче и не помогает упростить дальнейшие действия, поэтому его пропускают.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слагаемые имеют минус, удобно вынести отрицательный множитель. Например, -4x-8 можно записать как -4(x+2), и знаки внутри скобок останутся правильными.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внутри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выносе отрицательного числа важно внимательно следить за каждым знаком. Один неверный знак меняет значение выражения, поэтому после преобразования полезно сразу выполнить проверку раскрытием скобок.
</a:t>
            </a:r>
            <a:endParaRPr lang="en-US" sz="8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примеры на вынесение общего множителя. Они помогают отработать поиск наибольшего общего делителя и правильную запись частных в скобках.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7 класса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находят общий множитель, а затем делят каждое слагаемое без остатка. Это делает преобразование быстрым и надежным.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школьного курса алгебры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длину трёх равносильных записей одного выражения. Чем удачнее выбран общий множитель, тем компактнее итоговая форма.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записи после преобразования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обычно уменьшает объём записи. При корректном делении наибольший общий множитель даёт наиболее удобный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символов в равносильных алгебраических записях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должен входить в каждое слагаемое без остатка. Если хотя бы одно слагаемое не делится на него, вынесение будет выполнено неверно.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скобок записывают только результаты деления каждого слагаемого на общий множитель. Именно поэтому важно не перепутать частное с исходным слагаемым.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полезно раскрыть скобки и сравнить результат с исходным выражением. Такая проверка помогает быстро заметить ошибку в знаке или в делении.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увидеть общее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 помогает преобразовывать выражения быстрее и аккуратнее. Этот приём опирается на распределительное свойство и пригодится в уравнениях, вычислениях и дальнейшей алгебре.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2026-05-29T11:04:42Z</dcterms:created>
  <dcterms:modified xsi:type="dcterms:W3CDTF">2026-05-29T11:04:42Z</dcterms:modified>
</cp:coreProperties>
</file>