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при первых Романовых: рубеж изменений и ключевые темы курса
</a:t>
            </a:r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 века: восстановление после Смуты, становление самодержавия и крепостничества.
</a:t>
            </a:r>
            <a:endParaRPr lang="en-US" sz="2704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Смута и выбор нового правителя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Смута 1598–1613 годов вызвала хаос и утрату власти. Земский собор 1613 года избрал Михаила Романова, символизируя начало единства и стремление к стабилизации государства.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Романовы восходят к боярину Андрею Кобыле XIV века, укрепившим позиции рода в Москве уже в XV веке.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браки с Рюриковичами, особенно с Анастасией Романовной, династия обосновала законные притязания на престол.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легитимация династии Романовых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Избрание Михаила Романова поддержано земским собором как символ объединения православных традиций и государственной стабильности.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Фёдорович: особенности личности и первые шаги во власти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царь на троне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Фёдорович взошёл на престол в 16 лет после Смуты. Его правление началось под влиянием патриарха Филарета, который фактически управлял государством до 1633 года.
</a:t>
            </a:r>
            <a:endParaRPr lang="en-US" sz="1055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власти и внешняя 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институтами управления стали Земский собор и Боярская дума. Михаил Фёдорович сосредоточился на восстановлении контроля над территориями, утраченных во время Смуты.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политика Михаила Фёдоровича: реставрация и крепостничество
</a:t>
            </a:r>
            <a:endParaRPr lang="en-US" sz="236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военных налогов позволила снизить бремя на население и восстановить традиционные хозяйственные связи.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Пустующие земли распределялись служилым людям для стимулирования земледелия и укрепления экономической базы.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переселения в опустевшие города и деревни способствовала восстановлению экономической активности.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Растущая зависимость крестьян от помещиков стала основой для постепенного закрепления крепостного права.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дворянства и закрепление крепостного крестьянства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1649 — Соборное уложение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Введён бессрочный сыск беглых крестьян, усилено юридическое закрепощение крестьянства.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Средина XVII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«новое дворянство» — служилые люди с охраняемыми государством правами и имуществом.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земельных прав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защищает интересы служилого класса, расширяя правовую базу для дворянского землевладения.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социальной политики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нормы и законы ориентируются на поддержку дворянства и усиление контроля над крестьянством.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местничества в 1682 году устранила старую систему распределения должностей по родовому признаку и старшинству.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Преображенского приказа положило начало формированию регулярной гвардии и более организованной армии.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укрепили позиции служилого дворянства, подготовив почву для масштабных военных преобразований в будущем.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Алексеевич: отмена местничества и военные реформы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854" y="1572310"/>
            <a:ext cx="4135460" cy="266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три Романовых: сравнение правлений и реформ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достижений и последствий правлений первых Романовых царей.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царь способствовал централизации и модернизации российского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С. М. Соловьёва и В. О. Ключевского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Алексея Михайловича: укрепление власти и реформы управления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Соборное уложение 1649 года закрепило правовые основы и строгую социальную иерархию.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Реформирование приказной системы повысило эффективность государственного управления и централизацию.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влияния Боярской думы способствовало усилению самодержавной власти царя.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порядка престолонаследия обеспечило стабильность династии и предотвращение кризисов.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Соборное уложение 1649 года: суть и последствия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включал 967 статей, обобщая законодательство и укрепляя государственные институты.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Закрепощение крестьян усилено бессрочным сыском беглых, что увеличило зависимость крестьян от помещиков.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Ужесточены меры против мятежей и укреплён контроль государства и церкви над обществом.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развитие: мануфактуры, рынки и крепостничество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хозяйства и рост ремёсел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Смутного времени Россия постепенно восстанавливала сельское хозяйство и ремесла, расширяя экспорт зерна, пушнины и льна. Увеличивалось значение внутренних и внешних рынков, стимулирующих экономический рост.
</a:t>
            </a:r>
            <a:endParaRPr lang="en-US" sz="134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мануфактур и укрепление крепостничества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XVII века появляются первые мануфактуры, такие как оружейные заводы Демидовых в Туле и Олонце. Одновременно усиливалось крепостное право, что укрепляло помещичью власть над крестьянами.
</a:t>
            </a:r>
            <a:endParaRPr lang="en-US" sz="12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преобразования и достижения эпохи первых Романовых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типографии и книгопечатания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1634 году была открыта первая государственная типография, где издавали буквари и религиозные тексты. Это позволило расширить грамотность среди дворянства и духовенства, стимулируя культурное развитие общества.
</a:t>
            </a:r>
            <a:endParaRPr lang="en-US" sz="864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достижения XVII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 храм Покрова в Филях (1693), известный своим уникальным узорчатым декором. Возведён Теремной дворец — символ царской власти и традиционного русского зодчества с элементами модернизации эпохи.
</a:t>
            </a:r>
            <a:endParaRPr lang="en-US" sz="885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живописи и театра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Симеона Ушакова приобрела новое качество и выразительность, став образцом эпохи. Появились первые школьные театры, что свидетельствовало о расширении интереса к просвещению и гуманитарным наукам.
</a:t>
            </a:r>
            <a:endParaRPr lang="en-US" sz="864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патриарха Никона в 1650-х годах включала изменение богослужебных текстов с целью унификации церковных обрядов по греческому образцу, что вызвало разногласия.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Нововведения встретили сопротивление части верующих, придерживавшихся старых традиций — старообрядцев, которые выступали против поправок Никона.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реформы и начало религиозного раскола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Возникший раскол привёл к преследованиям старообрядцев и социальному напряжению, усилив религиозную нетерпимость и раскол российского общества XVII 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основных народных бунтов: причины, ход, последствия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1085" y="1878209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Соляной бунт 1648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протесты в Москве из-за повышения налога на соль и рост произвола чиновников. Были значительные столкновения с властями, результатом стало временное снижение налогов.
</a:t>
            </a:r>
            <a:endParaRPr lang="en-US" sz="1261" dirty="0"/>
          </a:p>
        </p:txBody>
      </p:sp>
      <p:sp>
        <p:nvSpPr>
          <p:cNvPr id="11" name="Text 3"/>
          <p:cNvSpPr txBox="1"/>
          <p:nvPr/>
        </p:nvSpPr>
        <p:spPr>
          <a:xfrm>
            <a:off x="4356784" y="1878209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Новгородский и Псковский бунты 1650 года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против произвольных экономических мер и административных реформ местной власти, сопровождались вооружёнными столкновениями и жестоким подавлением.
</a:t>
            </a:r>
            <a:endParaRPr lang="en-US" sz="1213" dirty="0"/>
          </a:p>
        </p:txBody>
      </p:sp>
      <p:sp>
        <p:nvSpPr>
          <p:cNvPr id="12" name="Text 4"/>
          <p:cNvSpPr txBox="1"/>
          <p:nvPr/>
        </p:nvSpPr>
        <p:spPr>
          <a:xfrm>
            <a:off x="1318388" y="3640334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Медный бунт 1662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Вызванный обесцениванием медных денег, что резко снизило покупательную способность населения. Протестующие требовали возврата серебряного обращения, столкнулись с репрессиями.
</a:t>
            </a:r>
            <a:endParaRPr lang="en-US" sz="1261" dirty="0"/>
          </a:p>
        </p:txBody>
      </p:sp>
      <p:sp>
        <p:nvSpPr>
          <p:cNvPr id="13" name="Text 5"/>
          <p:cNvSpPr txBox="1"/>
          <p:nvPr/>
        </p:nvSpPr>
        <p:spPr>
          <a:xfrm>
            <a:off x="5014088" y="3640334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 бунтов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народные выступления XVII века были масштабными и жестко подавлялись, отражая глубокие социальные проблемы и нарастающее недовольство сословий.
</a:t>
            </a:r>
            <a:endParaRPr lang="en-US" sz="13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1670–1671 годов объединило крестьян и казаков Нижнего Поволжья, выступавших против налогового гнёта и ужесточения крепостного права. Главные события включали захват Астрахани и поход на Симбирск.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подавления восстания жёсткие меры усилили политический контроль, что привело к дальнейшему укреплению абсолютизма и ограничению прав непокорных сословий.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Степана Разина: крупнейшее крестьянское движение века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5926" y="1426907"/>
            <a:ext cx="347097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международные договоры и территориальные приобретения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дипломатические соглашения, которые закрепляли территориальные изменения XVII века и стабилизировали западные границы России.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XVII века способствовала возвращению утраченных территорий и укреплению границ на западном направлении.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Соловьев С.М., Ключевский В.О.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Внешнеполитические амбиции и войны России в XVII веке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участвовала в русско-польских конфликтах, что привело к возврату значительных земель и закреплению контроля над Левобережной Украиной по Андрусовскому миру.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с Крымским ханством способствовали укреплению южных границ и борьбе с набегами кочевников, что обеспечило безопасность приграничных территорий.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со Швецией и Османской империей определяли стремление к расширению влияния и выходу к важным морским рубежам — Балтийскому и Азовскому морям.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военные кампании заложили основы для последующих реформ Петра Великого, ориентированных на модернизацию армии и флота.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Енисейска и Якутска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1619 и 1632 годах были созданы города Енисейск и Якутск — ключевые центры для исследования и колонизации Сибири, способствовавшие развитию торговли и земледелия в новых регионах.
</a:t>
            </a:r>
            <a:endParaRPr lang="en-US" sz="973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Ермака и Пояркова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походы Ермака в конце XVI века и Пояркова в XVII веке открыли обширные территории Сибири, наладили связи с местными народами и начали разработку природных ресурсов.
</a:t>
            </a:r>
            <a:endParaRPr lang="en-US" sz="956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Амура и установление торговых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XVII века освоение реки Амур, создание острогов, таких как Охотск, способствовали расширению торговли с Китаем и укреплению присутствия России на Дальнем Востоке.
</a:t>
            </a:r>
            <a:endParaRPr lang="en-US" sz="833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Сибири и Дальнего Востока: экспедиции и города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 года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продолжалось время, в течение которого первые Романовы закладывали основы нового государственного порядка и территориального расширения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XVII века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правления первых Романовых характеризовался стабилизацией, централизацией власти и увеличением территории государства, подготовив фундамент для реформ Петра Великого.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первых Романовых в формировании Российской государственности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Романовы восстановили порядок и укрепили власть, создали социально-политические основы, обеспечили территориальный рост, тем самым заложив фундамент для успешных реформ Петра Великого в XVIII веке.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2026-05-11T05:38:06Z</dcterms:created>
  <dcterms:modified xsi:type="dcterms:W3CDTF">2026-05-11T05:38:06Z</dcterms:modified>
</cp:coreProperties>
</file>