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школу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утро ведёт к школе свой знакомый путь.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дорогу до школы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 школы — это не просто прогулка. Он учит соблюдать правила, замечать опасности, помнить маршрут и приходить вовремя без лишней спешки.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перед выходом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рюкзак
</a:t>
            </a:r>
            <a:pPr algn="l" indent="0" marL="0">
              <a:lnSpc>
                <a:spcPct val="115000"/>
              </a:lnSpc>
              <a:buNone/>
            </a:pPr>
            <a:r>
              <a:rPr lang="en-US" sz="4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проверь, всё ли лежит в рюкзаке: тетради, пенал, учебники, сменная обувь и вода. Лучше сделать это спокойно, чем потом искать пропавшую линейку по всей квартире.
</a:t>
            </a:r>
            <a:endParaRPr lang="en-US" sz="987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забываем мелочи
</a:t>
            </a:r>
            <a:pPr algn="l" indent="0" marL="0">
              <a:lnSpc>
                <a:spcPct val="115000"/>
              </a:lnSpc>
              <a:buNone/>
            </a:pPr>
            <a:r>
              <a:rPr lang="en-US" sz="5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Ключи, пропуск, телефон или записка от родителей часто прячутся в самых неожиданных местах. Короткая проверка перед дверью помогает не вернуться обратно в пижаме.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Одеваемся по погоде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стоит посмотреть в окно и выбрать удобную одежду. Если на улице холодно, дождливо или ветрено, лучше сразу подготовиться, чтобы дорога не стала приключением с сюрпризами.
</a:t>
            </a:r>
            <a:endParaRPr lang="en-US" sz="930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Выходим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выход из дома помогает не уронить вещи и ничего не забыть. Когда нет беготни, утро проходит легче, а до школы добраться гораздо приятнее.
</a:t>
            </a:r>
            <a:endParaRPr lang="en-US" sz="11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маршрут по дороге в школу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106625" y="1570700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запоминается лучше, если по дороге встречаются знакомые места: подъезд, двор, магазин, остановка и школьное здание. Они работают как маленькие подсказки для памяти.
</a:t>
            </a:r>
            <a:endParaRPr lang="en-US" sz="860" dirty="0"/>
          </a:p>
        </p:txBody>
      </p:sp>
      <p:sp>
        <p:nvSpPr>
          <p:cNvPr id="12" name="Text 3"/>
          <p:cNvSpPr txBox="1"/>
          <p:nvPr/>
        </p:nvSpPr>
        <p:spPr>
          <a:xfrm>
            <a:off x="5106625" y="2176352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дорога — много повторений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маршрут повторяется каждый день, он становится привычным и понятным. Ребёнок быстрее понимает, где повернуть, где ждать и где уже видна школа.
</a:t>
            </a:r>
            <a:endParaRPr lang="en-US" sz="860" dirty="0"/>
          </a:p>
        </p:txBody>
      </p:sp>
      <p:sp>
        <p:nvSpPr>
          <p:cNvPr id="13" name="Text 4"/>
          <p:cNvSpPr txBox="1"/>
          <p:nvPr/>
        </p:nvSpPr>
        <p:spPr>
          <a:xfrm>
            <a:off x="5106625" y="2782010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 тротуары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знакомом пути важно замечать тротуар, переход и перекрёсток. Эти места помогают идти спокойно и не теряться даже в утренней суете.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5106625" y="3387663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становится увереннее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ребёнок помнит дорогу, тем спокойнее чувствует себя утром. Знакомый маршрут снижает тревогу и помогает идти без лишних остановок.
</a:t>
            </a:r>
            <a:endParaRPr lang="en-US" sz="860" dirty="0"/>
          </a:p>
        </p:txBody>
      </p:sp>
      <p:sp>
        <p:nvSpPr>
          <p:cNvPr id="15" name="Text 6"/>
          <p:cNvSpPr txBox="1"/>
          <p:nvPr/>
        </p:nvSpPr>
        <p:spPr>
          <a:xfrm>
            <a:off x="5106625" y="3993328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на горизонте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впереди появляется здание школы, путь кажется уже почти завершённым. Это приятный момент: впереди уроки, друзья и звонок, который всё начинает по-настоящему.
</a:t>
            </a:r>
            <a:endParaRPr lang="en-US" sz="8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школу по шагам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обычного школьного маршрута: от дома до входа в школу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20" y="1303509"/>
            <a:ext cx="309938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222421"/>
            <a:ext cx="511500" cy="4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733" y="3932084"/>
            <a:ext cx="433913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Пешком: самый привычный вариант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Пешая дорога помогает размяться с утра и проснуться без особых усилий. Заодно можно заметить знакомые дома, деревья и вывески, как будто улица здоровается первой.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Тротуар и 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пешехода особенно важны тротуар, пешеходный переход и светофор. Эти места помогают идти по правилам и не спорить с машинами, которые спешат по своим делам.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 путь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осенью дорогу могут усложнить лужи, листья и туман. Зимой появляются снег, лёд и скользкие участки, поэтому шаги становятся осторожнее и короче.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Замечают лучше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одежда и светоотражающие элементы делают ребёнка заметнее утром и вечером. Это особенно полезно, когда свет ещё не проснулся или уже собирается домой.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и другой транспорт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Едем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школа далеко, помогают автобус, трамвай, метро или машина. Такой путь короче по усилиям, но тоже требует внимания и аккуратности, особенно на остановках и у дверей.
</a:t>
            </a:r>
            <a:endParaRPr lang="en-US" sz="1251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общественном транспорте важно входить спокойно и по очереди. Это помогает не толкаться и не терять хорошее утреннее настроение ещё до уроков.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Готовимся к выходу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Свою остановку лучше помнить заранее, чтобы не пропустить нужное место. Когда выход готов заранее, путь получается увереннее и без лишней спешки.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Держимся крепко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движения нужно держаться за поручень или сидеть спокойно на своём месте. Так легче устоять на повороте, если транспорт вдруг решит покачаться.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Пешеходный переход: место, где все смотрят внимательнее
</a:t>
            </a:r>
            <a:endParaRPr lang="en-US" sz="221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полосы на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Зебра на асфальте выглядит очень заметно, и это не случайно. Белые полосы подсказывают, где людям можно переходить улицу, а водителям — быть особенно внимательными. Рядом часто стоят знаки и светофор, чтобы переход был понятнее и спокойнее.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и зелёный 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перекрёстка всё становится чуть серьёзнее: машины останавливаются, а пешеходы ждут свой момент. Когда загорается зелёный сигнал, можно переходить спокойно, не торопясь и внимательно глядя по сторонам.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перейти дорогу безопасно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действий для школьника у пешеходного перехода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отвлекает по дороге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в карман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всё время смотреть в экран, можно не заметить велосипед, машину или высокий бордюр. Лучше убрать телефон подальше и оставить его для спокойной остановки.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Громкая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наушниках может заглушить звуки улицы: сигнал машины, звонок велосипеда или оклик взрослого. Уши по дороге лучше держать на дежурстве, а не на концерте.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и игры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болтают или играют на ходу, внимание легко убегает с дороги. Весёлый разговор хорош, но лучше не превращать тротуар в беговую полосу с сюрпризами.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руки и взгляд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внимательные школьники смотрят вперёд, держат руки свободными и замечают всё вокруг. Так проще обойти лужу, не споткнуться и вовремя увидеть опасность.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света мало, особенно утром и вечером, заметная одежда и отражающие детали делают путь спокойнее и безопаснее.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светоотражающий элемент помогает ребёнку быть заметнее в сумерках и в пасмурную погоду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дорожного движения РФ: использование световозвращающих элементов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и зимние истории по дороге в школу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двор кажется обычным, но мокрые листья уже блестят на тротуаре. Школьник идёт медленнее, внимательно смотрит под ноги и выбирает сухие участки. До школы он приходит чуть позже, зато без лишней спешки.
</a:t>
            </a:r>
            <a:endParaRPr lang="en-US" sz="1095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тротуар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снегопада знакомая улица меняется: сугробы сужают проход, а у обочины появляются ледяные полосы. Ребёнок идёт по очищенному тротуару, держит рюкзак ровно и замечает, как школа постепенно приближается сквозь холодный воздух.
</a:t>
            </a:r>
            <a:endParaRPr lang="en-US" sz="973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привычный путь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когда маршрут временно становится другим.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620" y="1266498"/>
            <a:ext cx="1264613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1131" y="1266498"/>
            <a:ext cx="1405125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9179" y="1266498"/>
            <a:ext cx="702563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24665" y="1266498"/>
            <a:ext cx="1405125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по дороге в школу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магазин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витрины уже светятся, а у дверей появляются первые покупатели. Такой знакомый ориентир помогает понять, что день в районе начался.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Дворник у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Дворник чистит снег, убирает листья и делает тротуар удобнее для прохода. Его работа особенно заметна в холодное и ветреное утро.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Спешащие взрослые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другие взрослые идут к остановке, на работу или в магазин. По их шагам легко почувствовать утренний ритм улицы.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деревья, переходы и остановки складываются в узнаваемую карту района. Каждый день ребёнок видит её почти без изменений и быстрее ориентируется.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кем идти в школу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родителями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рядом помогает выбрать безопасный путь, остановиться перед дорогой и не спешить. Для младшего школьника это ещё и спокойное начало дня.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братом или сестрой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ребёнок уже знает маршрут и напоминает, где нужно перейти улицу, а где лучше подождать. Так дорога становится увереннее и привычнее.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соседями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выход из дома помогает не идти одному и лучше запомнить знакомые повороты. По дороге проще заметить изменения и вовремя спросить совет.
</a:t>
            </a:r>
            <a:endParaRPr lang="en-US" sz="1066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друзьями по двору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идут вместе, путь кажется короче и веселее. Но даже в компании важно не отвлекаться и соблюдать правила на тротуаре и переходе.
</a:t>
            </a:r>
            <a:endParaRPr lang="en-US" sz="106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или длинный маршрут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вариантов пути по нескольким простым признакам.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время в пути меняется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утро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идёт по привычному ритму: люди идут в школу и на работу, машины двигаются без задержек, а переходы занимают обычное время.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Тротуар становится скользким, и пешеходы идут осторожнее. Из-за этого путь может занять немного дольше, даже если маршрут не изменился.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час пик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 светофора и остановки собирается больше людей, а машины двигаются медленнее. Несколько минут разницы сразу становятся заметны.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финиш школьного пути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школьного крыльца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несколько шагов — и знакомое здание уже рядом. Во дворе слышны голоса, смех и хлопки дверей, а рюкзаки двигаются в одном общем потоке к входу.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звонком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дверей школьники ненадолго замедляются, снимают верхнюю одежду и меняют уличный шум на тишину коридора. Утренняя дорога остаётся позади, а учебный день уже начинается совсем близко.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хорошего маршрута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становится удобным, когда он понятен, безопасен и повторяется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школу — это маленькое ежедневное приключение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утро школьный путь напоминает короткое путешествие: он учит замечать улицы, людей, погоду и время. Когда дорога понятная и безопасная, идти по ней легко и спокойно.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2026-05-26T02:15:00Z</dcterms:created>
  <dcterms:modified xsi:type="dcterms:W3CDTF">2026-05-26T02:15:00Z</dcterms:modified>
</cp:coreProperties>
</file>