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Петрович Астафьев: писатель о войне, деревне и совести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Фронтовик и автор «деревенской правды»: память, труд, ответственность и любовь к родной земле.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Виктор Астафьев и в какое время он жил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 родился в 1924 году в деревне Овсянка под Красноярском. В 1942-м, в 18 лет, ушёл на фронт и прошёл войну солдатом. После неё работал в разных местах России, а в книгах писал о судьбах простых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писателя: Овсянка, семья, ранние потери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— трудное детство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пришлось на годы бедности и тяжёлой сельской работы. Ребёнку приходилось рано взрослеть, чтобы справляться с нехваткой самого необходимого.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 — рождение в Овсянке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 появился на свет в деревне Овсянка под Красноярском. Место будущих книг — Сибирь — уже тогда стало для него частью жизни и будущих воспоминаний.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потери — мать и репрессии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рано умерла, а отец был репрессирован. Мальчика воспитывали родственники, и эти семейные разломы позже отразились в темах памяти и совести.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789" y="1779938"/>
            <a:ext cx="411269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биография и военный опыт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простым солдатом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Астафьев служил наравне с обычными бойцами. Он видел войну как тяжёлую реальность, а не красивую историю о героизме.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Голод, ранения и страх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много правды о том, как война бьёт по телу и душе: усталость, боль, голод, страх и постоянное ощущение опасности для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товарищей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всего в этих испытаниях — переживать разлуку и гибель людей рядом. Память о товарищах становится для героев важной нравственной опорой.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 на войне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уделяет внимание тому, как человек выбирает, поступать ли по совести. Именно в крайних обстоятельствах особенно видно, кто остаётся человечным.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Овсянка и Сибирь в творчестве Астафьева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 как символ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Овсянка для писателя — это не просто место на карте, а родной дом и «точка отсчёта» воспоминаний. Читатель будто слышит тишину деревни и ощущает, почему детство так важно для взрослого человека.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тайга и суровая зима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Сибирь изображена точно и живо: тайга, река, мороз, дороги, рыбацкий труд. Природа у Астафьева не фон, а участник жизни — она требует сил и учит уважать землю.
</a:t>
            </a:r>
            <a:endParaRPr lang="en-US" sz="112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связан с характером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лес или берег, так проявляется и человек: его терпение, привычки, отношение к труду. Поэтому в описаниях природы всегда слышна мысль о доброте, ответственности и верности родным местам.
</a:t>
            </a:r>
            <a:endParaRPr lang="en-US" sz="9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появились рассказы и повести. Он умел замечать бытовые детали: как говорят люди, как устроены занятия, как меняется настроение в обычных ситуациях.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Астафьев быстро выделился честностью: показывал жизнь без украшений и без лишних обещаний. Его тексты хорошо отражали послевоенное время и судьбы простых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Астафьев начал после войны. Сначала он работал и копил жизненные впечатления, чтобы писать не «по слухам», а из собственного опыта и наблюдений.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поклон»: книга о детстве и памяти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поклон» — известный цикл Астафьева, где рядом стоят деревенская повседневность и раннее взросление. В центре — бедность, труд, семейные отношения и то, как меняется ребёнок.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здесь связаны с материнской любовью и уважением к старшим. Автор показывает: даже в трудные годы человек учится доброте через заботу и внимание к близким.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родном доме становится для героев силой. Воспоминания не просто «возвращают прошлое» — они помогают понять, кем ты вырос и что в жизни оказалось самым важным.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помогает увидеть личное как часть истории целого поколения. Через судьбы детей и взрослых читатель лучше узнаёт, как жили люди и чему учились выживать.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напоминает, что разрушить мир проще, чем восстановить добрые отношения с природой.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точных статистических данных: номер подобран как выразительный приём презентации (не является фактической цифрой из текста).
</a:t>
            </a:r>
            <a:endParaRPr lang="en-US" sz="642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повести выражена через столкновение жадности и равнодушия с жизненной ценностью реки и тайги.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Виктора Астафьева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разных книгах Астафьева одни и те же мотивы возвращаются снова: и в военных историях, и в рассказах о деревне.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 объясняется тем, что война, память и природа у писателя ведут к одному — разговору о совести и ответственности человека.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заявленных в outline тем (качественная оценка для учебной визуализации; точные доли не приводятся из авторских источников).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85195"/>
            <a:ext cx="456858" cy="365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395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39509"/>
            <a:ext cx="456858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часто пишет так, как люди говорят в жизни: через живые диалоги и понятные интонации. Поэтому герои выглядят естественно и узнаваемо.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слова и пословицы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встречаются народные выражения, пословицы и «тёплые» речевые обороты. Это помогает передать характер деревенского мира и сохранить его смысл.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быта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много конкретных наблюдений: звуки, запахи, движения и бытовые сцены. Благодаря этому читатель будто присутствует рядом с героями.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Виктора Астафьева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книги писателя и их главные темы — от детства и семьи до природы и фронтовой трагедии. В большинстве произведений герою приходится проходить нравственное испытание, где особенно важны честность и совесть.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 разные книги связаны общей идеей: поведение человека проверяется совестью — в мирных заботах и на войне.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Учебно-обобщённое сопоставление по произведениям автора.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без украшений и красивых слов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для тела и души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ломает и тело, и внутренний мир: после боёв остаются ранения, тревога, ощущение бессилия. Астафьев показывает, как легко человек может ошибиться — и как трудно потом жить с этим.
</a:t>
            </a:r>
            <a:endParaRPr lang="en-US" sz="1326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смещает фокус с лозунгов на судьбы: война становится трагедией каждого конкретного человека. История при этом остаётся важной, но прежде всего — через переживания людей.
</a:t>
            </a:r>
            <a:endParaRPr lang="en-US" sz="1326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Солдатская реальность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Астафьева война показана без парадности: она приносит боль и усталость, учит жить в страхе и голоде. Герои сталкиваются с потерями и вынужденными решениями.
</a:t>
            </a:r>
            <a:endParaRPr lang="en-US" sz="13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жизненный опыт превращался в произведения
</a:t>
            </a:r>
            <a:endParaRPr lang="en-US" sz="2566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отражает, как личная биография писателя помогала ему создавать темы о памяти, совести и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простых людей в книгах Астафьева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Астафьева герои узнаваемы: солдаты, рыбаки, крестьяне, дети, учителя и жители деревни. Их характер раскрывается через ежедневные дела — труд, терпение и честность.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внутреннее достоинство часто сильнее равнодушия и жестокости. Поэтому в центре внимания — забота о других и личный нравственный выбор, даже в трудные времена.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писателя и значение его книг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получил широкую известность в СССР и России и стал лауреатом литературных и государственных премий. Его книги обсуждали в школах, читали в библиотеках и сохраняли в домашнем кругу.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понятны разным возрастам, потому что поднимают «близкие» темы: память о прошлом, война и её последствия, природа, семья и совесть. Читатель узнаёт в текстах реальных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правдивому изображению жизни страны Астафьев занял заметное место среди писателей, которые не прячут трудности. Его книги остаются важными, потому что заставляют задуматься о личной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в творчестве Астафьева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символов раскрывается в действиях героев: природные места и фронтовые события постоянно возвращают к размышлениям о выборе и человеческом долге.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набор устойчивых мотивов. Река и фронт особенно заметны, потому что объединяют жизненный путь и испытание человека.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устойчивым мотивам в произведениях; численные значения в диаграмме условные, без претензии на точный подсчёт.
</a:t>
            </a:r>
            <a:endParaRPr lang="en-US" sz="10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Астафьева важны сегодня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Астафьева война показана как трудный жизненный опыт, а не как красивый сюжет. Это помогает понимать прошлое через реальные чувства и последствия для людей.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говорят и о природе: человек в них связан с миром и отвечает за поступки. Так формируется привычка беречь окружающее и замечать, как поступки отражаются на других.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особенно значимы семейные истории: уважение к старшим, бережность, умение не отмахиваться от труда. Через личные отношения становится яснее, что доброта требует усилий.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урок — честность. Астафьев показывает, как трудно бывает поступить правильно, но именно такая честность делает человека сильным и достойным уважения.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Астафьева в русской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Астафьев продолжает реалистическую традицию и часто связывается с направлением «деревенская проза». В центре его текстов — жизнь простых людей, их труд и повседневность.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соединяют личные воспоминания, историю страны и внимательное отношение к человеку. Поэтому в прозе рядом живут природа, деревня и нравственный выбор героев.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бережно сохраняет «правду» без приукрашивания: показывает трудности так, как они ощущаются. Благодаря этому читатель видит не схему, а судьбу конкретного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625408"/>
            <a:ext cx="4314825" cy="20622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 в основных произведениях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произведения Астафьева по ведущим темам. Несмотря на разные сюжеты, итоговая идея одна: совесть и ответственность объединяют книги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действует единый нравственный центр: герой отвечает за свои решения, а совесть становится мерой человеческого достоинства.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 темам, выделяемым в школьном разборе ключевых произведений.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Виктор Астафьев как писатель правды и памяти
</a:t>
            </a:r>
            <a:endParaRPr lang="en-US" sz="277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 оставил книги о войне, деревне, природе и детстве, где особенно важны правда, память и совесть. Его творчество показывает судьбу простого человека и учит ценить дом, мир и достоинство.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2026-05-15T05:28:08Z</dcterms:created>
  <dcterms:modified xsi:type="dcterms:W3CDTF">2026-05-15T05:28:08Z</dcterms:modified>
</cp:coreProperties>
</file>