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и эволюционных механизмов через генетические процессы.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эволюция: Обзор ключевых тем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сформировалась в XIX веке на основе работ Менделя, расширенных эволюционной теорией Дарвина. Современная синтетическая теория объединяет знания о генах, экологии и эволюции для комплексного понимания биологических процессов.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науки о наследственности и развитии видов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 и его роль в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несущий информацию о наследственных признаках организма. Именно гены определяют базовые характеристики, передающиеся от родителей к потомкам, формируя генетический код каждого человека.
</a:t>
            </a:r>
            <a:endParaRPr lang="en-US" sz="971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варианты одного гена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представляют собой разные версии одного и того же гена, влияющие на вариации в признаках, например, цвет глаз. Их комбинации создают разнообразие фенотипов в популяции.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в жизни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подчиняется правилам Менделя. Например, группа крови определяется сочетанием аллелей A, B и O, что влияет на совместимость донорства и наследование у потомков.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генетики человека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характеристики биологической популяции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 включает все аллели и их частоты, отражая уровень генетического разнообразия и потенциал адаптации к изменяющимся условиям.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 определяется плотностью, возрастным составом и динамикой численности, что влияет на её устойчивость и биологическую эффективность.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совокупность особей одного вида, проживающих на ограниченной территории и способных скрещиваться между собой для обеспечения воспроизводства.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распределение улиток в лесах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измеряют количество особей на квадратный метр в разных лесных зонах, выявляя влияние климатических условий и среды обитания на плотность популяции.
</a:t>
            </a:r>
            <a:endParaRPr lang="en-US" sz="98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вариабельность и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Анализируются аллельные варианты в локусах ДНК, а также миграция между лесными участками, что обеспечивает генетический обмен и уменьшает изоляцию популяций.
</a:t>
            </a:r>
            <a:endParaRPr lang="en-US" sz="9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экологических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Влажность, температура и антропогенное воздействие оказывают существенное влияние на выживаемость и генетическую структуру популяции улиток, определяя их адаптацию.
</a:t>
            </a:r>
            <a:endParaRPr lang="en-US" sz="97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популяции виноградной улитки Helix pomatia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структура популяций: ключевые аспекты
</a:t>
            </a:r>
            <a:endParaRPr lang="en-US" sz="2166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вносят новые варианты аллелей, являясь источником генетического разнообразия и движущей силой эволюции.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изменяет генетическую структуру, увеличивая частоту благоприятных аллелей, адаптирующих организм к условиям обитания.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аллелей и генотипов отражают генетический состав популяции и определяют её эволюционные перспективы в динамической среде.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 миграции влияют на случайные изменения в частотах аллелей и генетический обмен между субпопуляциями.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закона Харди-Вайнберга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 год — сформулирован закон Харди-Вайнберга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Генетики Харди и Вайнберг независимо доказали, что частоты аллелей в большой популяции остаются неизменными без эволюционных воздействий.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условий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законе обозначены условия: отсутствие мутаций, миграции, отбора, случайных факторов и панмиксии — случайного спаривания особей.
</a:t>
            </a:r>
            <a:endParaRPr lang="en-US" sz="1038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модели в генетических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используют для оценки изменений в генофондe, выявляя влияние внешних факторов на генетическую структуру популяций.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дополнения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молекулярной генетики модель расширена с учётом мелких популяций, мутаций и других факторов эволюции.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генотипических частот в гипотетической популяции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аллелей A и a составляют 0,6 и 0,4 соответственно, что по закону Харди-Вайнберга даёт прогноз генотипов.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фактических частот от этих значений указывает на воздействие эволюционных факторов, таких как отбор или миграция.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Lehrman, 2022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900" y="1517142"/>
            <a:ext cx="4230000" cy="7022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2888" y="2222129"/>
            <a:ext cx="4230000" cy="7022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2888" y="2926917"/>
            <a:ext cx="4230000" cy="70224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22900" y="3631666"/>
            <a:ext cx="4230000" cy="70224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819475" y="1583998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источник генетического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формируют новые аллели, обеспечивая сырьё для эволюции. Большинство из них нейтральны, но некоторые способствуют приспособлению.
</a:t>
            </a:r>
            <a:endParaRPr lang="en-US" sz="809" dirty="0"/>
          </a:p>
        </p:txBody>
      </p:sp>
      <p:sp>
        <p:nvSpPr>
          <p:cNvPr id="16" name="Text 2"/>
          <p:cNvSpPr txBox="1"/>
          <p:nvPr/>
        </p:nvSpPr>
        <p:spPr>
          <a:xfrm>
            <a:off x="823463" y="2288985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приспособленные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поддерживает генотипы, повышающие выживаемость и воспроизводство, направляя эволюцию в сторону адаптации.
</a:t>
            </a:r>
            <a:endParaRPr lang="en-US" sz="759" dirty="0"/>
          </a:p>
        </p:txBody>
      </p:sp>
      <p:sp>
        <p:nvSpPr>
          <p:cNvPr id="17" name="Text 3"/>
          <p:cNvSpPr txBox="1"/>
          <p:nvPr/>
        </p:nvSpPr>
        <p:spPr>
          <a:xfrm>
            <a:off x="823463" y="2993773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усиливает генетический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особей между популяциями снижает генетическую изоляцию и повышает гетерозиготность внутри групп.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823475" y="3698522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обусловлен случайностью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малых популяциях случайные изменения частот аллелей могут значительно влиять на генетическую структуру, вызывая непредсказуемые сдвиги.
</a:t>
            </a:r>
            <a:endParaRPr lang="en-US" sz="846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движущие эволюцию популяций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эффект основателя: особенности и последствия
</a:t>
            </a:r>
            <a:endParaRPr lang="en-US" sz="2069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возникает при появлении новой популяции из ограниченного числа особей, приводя к потере генетического разнообразия и изменению генетической структуры.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проявляется как случайные колебания аллельных частот, особенно заметные в малых популяциях или изолированных группах.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колонизация острова группой лесных мышей, что привело к уникальному распределению генов в новой популяции.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генофонда повышает эволюционную устойчивость популяций, а потеря редких аллелей может снижать адаптационные способности, затрудняя адаптацию к новым экологическим вызовам.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 и его значение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представляет собой совокупность всех аллелей и их частот, составляющих наследственный запас популяции. Он определяет генетическое разнообразие и потенциальные возможности адаптации вида к изменениям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ключевой источник новых аллелей, обеспечивающий генетическую изменчивость и потенциальный материал для естественного отбора.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0,01%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такая доля изменений в ДНК возникает в каждой клетке человека за один цикл деления, что служит источником генетической вариабельности.
</a:t>
            </a:r>
            <a:endParaRPr lang="en-US" sz="1593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естественного отбора в популяциях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поддерживает средний фенотип, уменьшая вариабельность и исключая крайние проявления признаков. Это способствует сохранению приспособленных базовых черт в популяции.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и дизруптивный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смещает среднее значение признака в сторону новых адаптивных вариантов, а дизруптивный отбор усиливает крайние фенотипы, способствуя возникновению полиморфизма внутри 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серповидноклеточная анемия и естественный отбор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Гомозиготы страдают серьёзным заболеванием, что снижает их жизнеспособность и репродуктивный успех в популяции.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селекция поддерживает баланс между частотой аллеля, демонстрируя сложное взаимодействие между адаптацией и заболеваниями в эволюции человека.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Гетерозиготы по аллелю серповидноклеточной анемии обладают повышенной устойчивостью к малярии, что обеспечивает им преимущество в эндемичных районах.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Катастрофическое сокращение численности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лесных пожаров численность американской популяции бизонов резко упала, что привело к потере многих генетических вариантов. Последующее восстановление численности не вернуло прежнего разнообразия.
</a:t>
            </a:r>
            <a:endParaRPr lang="en-US" sz="971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эпидемий на генетику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чумы у лемуров Мадагаскара сократила численность популяции, вызвав значительный генетический сдвиг. Эти изменения ограничили вариабельность и повлияли на адаптивные способности.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кризисы и их влияние на генетическое разнообразие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как результат эволюции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берёзовой пяденицы в Англии демонстрирует быструю адаптацию к изменённым городским экосистемам с загрязнённым воздухом.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формируется через отбор благоприятных вариантов признаков, повышающих выживаемость и репродуктивный успех вида в конкретных условиях.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насекомых обеспечивало эффективную маскировку и снижало уязвимость перед хищниками в загрязнённых районах.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как изменение среды служит мощным драйвером эволюционного процесса в естественных популяциях.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55188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миграции и генного потока в популяциях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генов с помощью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растений между популяциями способствует обмену генетической информацией и поддерживает гетерогенность генофонда.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особей между популяциями усиливает генетический поток, уменьшая изоляцию и способствуя комбинированию новых аллелей.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эволюционной пластичности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Генный поток предотвращает изоляционное расщепление, сохраняя динамичное изменение частот аллелей и адаптивный потенциал.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изоляции и их эволюционное значение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из-за физических преград, таких как горы и реки, разделяющих популяции и ограничивающих их скрещивание.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связана с различиями во времени размножения или несовместимостью механизмов опыления, что препятствует обмену генетическим материалом даже при совместном ареале.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генетики популяций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начало молекулярной генетики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методов анализа ДНК, в том числе электрофореза и РНК-гибридизации, позволило впервые обнаруживать генетическую вариабельность внутри популяций.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секвенирование нового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параллельное секвенирование дало возможность детально изучать геномы больших групп особей, выявляя мутации и степени гетерозиготности.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интеграция биоинформатики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компьютерных алгоритмов для анализа больших массивов данных позволяет проследить эволюционные связи и планировать стратегии сохранения исчезающих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генетики популяций сегодня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популяций объединяет различные научные направления, позволяя понять и прогнозировать изменения в природе. Её данные критически важны для биомедицины, экологии и устойчивого развития человечества.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2026-05-10T04:55:42Z</dcterms:created>
  <dcterms:modified xsi:type="dcterms:W3CDTF">2026-05-10T04:55:42Z</dcterms:modified>
</cp:coreProperties>
</file>