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эволюции: как меняются живые системы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ведёт к прогрессу, регрессу и новым адаптациям?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 её критерии
</a:t>
            </a:r>
            <a:endParaRPr lang="en-US" sz="285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исторические изменения живой природы. Её направления оценивают не только по усложнению строения, но и по численности, разнообразию видов, площади ареала и успешности приспособления к 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как успех группы
</a:t>
            </a:r>
            <a:endParaRPr lang="en-US" sz="1691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находится в прогрессе, когда её особей становится больше. Это означает, что условия среды позволяют успешно выживать, размножаться и поддерживать устойчивые популяции на большой территории.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
</a:t>
            </a:r>
            <a:pPr algn="l" indent="0" marL="0">
              <a:lnSpc>
                <a:spcPct val="115000"/>
              </a:lnSpc>
              <a:buNone/>
            </a:pPr>
            <a:r>
              <a:rPr lang="en-US" sz="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группы занимают новые места обитания и расселяются шире прежних границ. Широкий ареал обычно связан с высокой экологической пластичностью и способностью переносить разные условия среды.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часто сопровождается появлением множества видов внутри одной крупной группы. Чем больше форм и экологических ниш освоено, тем устойчивее эта группа в меняющихся условиях.
</a:t>
            </a:r>
            <a:endParaRPr lang="en-US" sz="1359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прогресса — насекомые, покрытосеменные растения и млекопитающие. Их успех объясняется не совершенством, а эффективным освоением множества экологических ниш.
</a:t>
            </a:r>
            <a:endParaRPr lang="en-US" sz="13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по биологическим критериям; шкала условная, 1–10.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биологического прогресса и регресса
</a:t>
            </a:r>
            <a:endParaRPr lang="en-US" sz="220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успех группы оценивают по нескольким признакам одновременно, а не по одному внешнему признаку.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обычно указывают на устойчивое освоение среды, а низкие — на сужение возможностей и риск исчезновения.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регресс и его причины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регресса — уменьшение количества особей. Популяции становятся уязвимыми к случайным колебаниям среды, болезням и нехватке ресурсов, поэтому устойчивость группы снижается.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ареала
</a:t>
            </a:r>
            <a:pPr algn="l" indent="0" marL="0">
              <a:lnSpc>
                <a:spcPct val="115000"/>
              </a:lnSpc>
              <a:buNone/>
            </a:pPr>
            <a:r>
              <a:rPr lang="en-US" sz="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подходящих местообитаний становится меньше, ареал резко сокращается. Вид может сохраняться лишь на отдельных участках, а его связь с внешней средой становится всё более ограниченной.
</a:t>
            </a:r>
            <a:endParaRPr lang="en-US" sz="1161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ослабления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Регресс вызывают узкая специализация, конкуренция, климатические изменения, разрушение местообитаний и воздействие человека. Особенно опасны ситуации, когда условия меняются быстрее, чем вид успевает приспособиться.
</a:t>
            </a:r>
            <a:endParaRPr lang="en-US" sz="1117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неблагоприятные факторы продолжаются, отдельные виды исчезают, а сама группа теряет разнообразие. В крайних случаях регресс завершается вымиранием или сохранением лишь реликтовых форм.
</a:t>
            </a:r>
            <a:endParaRPr lang="en-US" sz="11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биологический успех вида
</a:t>
            </a:r>
            <a:endParaRPr lang="en-US" sz="240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и естественный отбор приводят к прогрессу, а неблагоприятные изменения среды — к регрессу.
</a:t>
            </a:r>
            <a:endParaRPr lang="en-US" sz="8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575" y="1500373"/>
            <a:ext cx="54495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как крупное эволюционное преобразование
</a:t>
            </a:r>
            <a:endParaRPr lang="en-US" sz="1985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организации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1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ведёт к усложнению строения и появлению новых возможностей для всей группы. Он не ограничивается одной частной функцией, а меняет общий план организации и расширяет спектр условий, в которых организм может существовать.
</a:t>
            </a:r>
            <a:endParaRPr lang="en-US" sz="1579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сред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преобразования открывают путь к выходу в новые экологические условия: на сушу, в воздушную среду или в более активный способ жизни. Благодаря этому группа получает доступ к ранее недоступным нишам.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ароморфозам относят появление лёгких у наземных позвоночных, четырёхкамерного сердца у птиц и млекопитающих, а также семени и цветка у покрытосеменных растений. Все эти признаки усиливают общую жизнеспособность группы.
</a:t>
            </a:r>
            <a:endParaRPr lang="en-US" sz="15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ароморфозы в истории жизни
</a:t>
            </a:r>
            <a:endParaRPr lang="en-US" sz="2554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 радикально изменило состав атмосферы и сделало возможным накопление кислорода. Это создало основу для более эффективного дыхания и дальнейшего усложнения живых систем.
</a:t>
            </a:r>
            <a:endParaRPr lang="en-US" sz="1278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многоклеточности позволил клеткам специализироваться и выполнять разные функции. Благодаря этому возникли ткани, органы и более сложные формы организации живых организмов.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сушу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растениями и животными открыло огромный набор новых условий жизни. Здесь сформировались иные способы питания, размножения и защиты от высыхания.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 уменьшило зависимость развивающегося зародыша от водной среды. Это стало важным этапом для успешного распространения позвоночных на суше.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у птиц и млекопитающих повысила активность организма и его независимость от температуры окружающей среды. Такое свойство помогло освоить широкий диапазон климатических условий.
</a:t>
            </a:r>
            <a:endParaRPr lang="en-US" sz="12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три направления эволюционных изменений по масштабу и последствиям для организации.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тема «Направления эволюции».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ароморфоза, идиоадаптации и общей дегенерации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меняет общий уровень организации, идиоадаптация приспосабливает к условиям среды, а дегенерация связана с упрощением при особом образе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частные приспособления к условиям среды
</a:t>
            </a:r>
            <a:endParaRPr lang="en-US" sz="1753" dirty="0"/>
          </a:p>
        </p:txBody>
      </p:sp>
      <p:sp>
        <p:nvSpPr>
          <p:cNvPr id="12" name="Text 2"/>
          <p:cNvSpPr txBox="1"/>
          <p:nvPr/>
        </p:nvSpPr>
        <p:spPr>
          <a:xfrm>
            <a:off x="280975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общего усложнения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повышает приспособленность к конкретной среде, но не меняет общий уровень организации. Это локальные изменения, которые помогают виду эффективнее использовать имеющиеся условия.
</a:t>
            </a:r>
            <a:endParaRPr lang="en-US" sz="933" dirty="0"/>
          </a:p>
        </p:txBody>
      </p:sp>
      <p:sp>
        <p:nvSpPr>
          <p:cNvPr id="13" name="Text 3"/>
          <p:cNvSpPr txBox="1"/>
          <p:nvPr/>
        </p:nvSpPr>
        <p:spPr>
          <a:xfrm>
            <a:off x="2031044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задач таких приспособлений — добывание пищи. Разные формы клювов, ротовых аппаратов и строение отдельных органов позволяют использовать разнообразные пищевые ресурсы.
</a:t>
            </a:r>
            <a:endParaRPr lang="en-US" sz="933" dirty="0"/>
          </a:p>
        </p:txBody>
      </p:sp>
      <p:sp>
        <p:nvSpPr>
          <p:cNvPr id="14" name="Text 4"/>
          <p:cNvSpPr txBox="1"/>
          <p:nvPr/>
        </p:nvSpPr>
        <p:spPr>
          <a:xfrm>
            <a:off x="3761570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идиоадаптации уменьшают риск быть съеденным или повреждённым. К ним относятся колючки, панцири, ядовитые вещества и покровительственная окраска, делающая организм менее заметным.
</a:t>
            </a:r>
            <a:endParaRPr lang="en-US" sz="933" dirty="0"/>
          </a:p>
        </p:txBody>
      </p:sp>
      <p:sp>
        <p:nvSpPr>
          <p:cNvPr id="15" name="Text 5"/>
          <p:cNvSpPr txBox="1"/>
          <p:nvPr/>
        </p:nvSpPr>
        <p:spPr>
          <a:xfrm>
            <a:off x="7242125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 размножение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могут усиливать успех размножения и маскировку. Мимикрия, яркая брачная окраска и особые поведенческие сигналы помогают выживанию и передаче признаков следующему поколению.
</a:t>
            </a:r>
            <a:endParaRPr lang="en-US" sz="926" dirty="0"/>
          </a:p>
        </p:txBody>
      </p:sp>
      <p:sp>
        <p:nvSpPr>
          <p:cNvPr id="16" name="Text 6"/>
          <p:cNvSpPr txBox="1"/>
          <p:nvPr/>
        </p:nvSpPr>
        <p:spPr>
          <a:xfrm>
            <a:off x="5501860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 строение конечностей часто связаны со средой обитания. Обтекаемое тело рыб, перепонки у водоплавающих птиц и удлинённые конечности помогают двигаться быстрее и экономнее.
</a:t>
            </a:r>
            <a:endParaRPr lang="en-US" sz="9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«Направления эволюции»; значения распределены условно для наглядности.
</a:t>
            </a:r>
            <a:endParaRPr lang="en-US" sz="75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идиоадаптаций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помогают видам занимать разные экологические ниши, не меняя общий уровень организации. Их проявления особенно заметны в строении отдельных органов и формах поведения.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обычно играют приспособления к питанию и защите, но все группы функций вместе обеспечивают успешное существование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дегенерация как упрощение строения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дегенерация характерна для паразитического, сидячего или малоподвижного образа жизни, когда организму не нужно активно добывать пищу и искать партнёра в открытой 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редуцируются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уменьшаются органы движения, органы чувств и отдельные отделы пищеварительной системы, поскольку функции, связанные с самостоятельным существованием, утрачивают прежнее значение.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выгодно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строения не означает биологическую «неполноценность»: оно снижает затраты энергии и позволяет эффективнее существовать за счёт хозяина или в стабильной среде.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общей дегенерации относят ленточных червей, паразитические растения и некоторых сидячих животных, у которых специализированные способы жизни сочетаются с упрощением организации.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паразитизму и редукция органов
</a:t>
            </a:r>
            <a:endParaRPr lang="en-US" sz="245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эволюционного упрощения при переходе к жизни в организме хозяина.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соотносятся разные направления эволюции
</a:t>
            </a:r>
            <a:endParaRPr lang="en-US" sz="2168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идёт по единой линии усложнения: в разных ветвях одновременно могут усиливаться приспособленность, возникать новые органы или, наоборот, происходить упрощение.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этапов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группы нередко сначала происходят ароморфозы, затем на их основе формируются многочисленные идиоадаптации, а в отдельных линиях возможна и общая дегенерация.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и регресс определяются конкретной средой, конкуренцией и образом жизни, поэтому одна и та же группа может быть успешной в одних условиях и уязвимой в других.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не «самые совершенные», а те признаки, которые повышают выживание и размножение в данной среде, даже если они приводят к упрощению 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разные эволюционные пути приводят к разным результатам: от освоения новых сред до узкой специализации и упрощения строения.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примеры из школьного курса биологии.
</a:t>
            </a:r>
            <a:endParaRPr lang="en-US" sz="793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направлений эволюции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механизм эволюции может вести либо к усложнению и расширению возможностей, либо к частной специализации, либо к упрощению организации.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как результат биологического прогресса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предок — много форм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общий предок попадает в разнообразные условия, его потомки начинают занимать разные экологические ниши. Так возникают группы, внешне похожие по происхождению, но заметно различающиеся по строению и образу жизни.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озёра как лаборатории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на Галапагосах и цихлиды африканских озёр стали классическими примерами быстрой дивергенции. Разные источники пищи и условия среды усиливают отбор и ускоряют образование новых видов.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связано с прогрессом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часто появляется там, где много свободных ниш и меньше конкурентов. В таких условиях биологический успех выражается не в одном «лучшем» виде, а в множестве специализированных линий.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факторов эволюции по курсу общей биологии; оценочные значения условны.
</a:t>
            </a:r>
            <a:endParaRPr lang="en-US" sz="75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эволюционные изменения
</a:t>
            </a:r>
            <a:endParaRPr lang="en-US" sz="205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создаёт материал для отбора, а изоляция и смена условий помогают популяциям расходиться быстрее. Наиболее направляющее значение имеет естественный отбор.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по себе мутации не задают направление эволюции; результат определяют среда, изоляция и отбор, который закрепляет полезные признаки.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59" y="3184796"/>
            <a:ext cx="453862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для биологии
</a:t>
            </a:r>
            <a:endParaRPr lang="en-US" sz="2584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направлений эволюции помогает понимать, почему одни виды расширяют ареал, а другие становятся редкими, и какие условия необходимо сохранять для их выживания.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реликтовых и исчезающих организмов важно учитывать их узкую специализацию, историю расселения и причины сокращения численности, чтобы обосновать меры защиты.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наследственной изменчивости и отбора используется в селекции растений и животных, когда нужно усиливать полезные признаки без потери приспособленности к среде.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закономерности позволяют объяснять упрощение строения у паразитов и оценивать, как зависимость от хозяина влияет на их развитие, распространение и жизненный цикл.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направление эволюции по признакам
</a:t>
            </a:r>
            <a:endParaRPr lang="en-US" sz="197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сопоставлять внешний признак, уровень организации и экологический результат без упрощённых выводов.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разные пути успеха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эволюции показывают, как живые организмы достигают успеха через усложнение, специализацию или упрощение строения. Именно в этом разнообразии проявляется историческая изменчивость живого мира.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2026-06-01T21:40:37Z</dcterms:created>
  <dcterms:modified xsi:type="dcterms:W3CDTF">2026-06-01T21:40:37Z</dcterms:modified>
</cp:coreProperties>
</file>