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авариях с выбросом АХОВ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опасность, защититься и не растеряться при химической аварии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АХОВ и почему они опасны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АХОВ — это вещества, которые при аварии быстро попадают в воздух, воду или на предметы. Даже небольшая доза может вызвать ожог, удушье или отравление, поэтому важно сразу понимать, как они действуют.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происходят такие аварии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выбросы АХОВ связаны с химическими предприятиями, складами и очистными сооружениями, где вещества хранятся или используются в больших объемах.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возникают и на транспорте: при перевозке цистерн, контейнеров и другой тары возможны повреждения, разгерметизация и утечка.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аварии могут стать пожар, взрыв, поломка трубопровода или ошибка работников, нарушивших правила обращения с опасными веществами.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усиливает риск: ветер быстро переносит облако, поэтому зона заражения может стать намного больше, чем место самой аварии.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распространенные АХОВ и их действие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поражают дыхательные пути, глаза и кожу по-разному, но любое из них требует немедленной защиты.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те АХОВ, которые быстро раздражают дыхание и могут вызвать тяжелое отравление за короткое время.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ОБЖ; обобщение типичных аварийных свойств АХОВ.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полагаться только на запах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не всегда отражает реальную угрозу: некоторые вещества ощущаются поздно или очень слабо. Поэтому ориентироваться нужно не только на органы чувств, но и на сигналы оповещения.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выдают плотное облако у земли, необычный туман, резкое раздражение глаз и кашель у людей рядом с местом аварии.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опасная ситуация при химическом выбросе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воздействия АХОВ на человека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первыми появляются слезотечение, жжение в носу и горле, кашель и затрудненное дыхание. Эти признаки говорят, что воздух уже опасен.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дальнейшем отравлении возможны тошнота, головная боль, слабость, головокружение и спутанность сознания. Человеку становится трудно говорить и ориентироваться.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симптомы могут развиваться быстрее, чем у взрослых. Это связано с меньшей массой тела и более частым дыханием, из-за чего вещество попадает в организм быстрее.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сигнале химической тревоги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общих правилах защиты при выбросе АХОВ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 помещении при химической аварии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Закрыть помещение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эвакуация не объявлена, нужно оставаться внутри и максимально уменьшить попадание опасного вещества. Закрывают окна, двери, форточки и вентиляцию.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Уплотнить щели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Щели можно временно закрыть влажной тканью или скотчем. Это не делает комнату полностью безопасной, но помогает замедлить попадание загрязненного воздуха.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пользоваться лифтом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 использовать нельзя: он может остановиться при отключении энергии или привести человека в зону опасности. Надежнее заранее оставаться там, где можно быстро контролировать выход.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сообщениями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официальные объявления подскажут, когда можно выходить и куда двигаться дальше. Самовольный выход без информации повышает риск попасть в более опасную зону.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 улице при выбросе АХОВ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как можно быстрее покинуть зараженную зону и идти туда, где воздух безопаснее. Действовать следует спокойно, не создавая толкотни и паники.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двигаться поперек направления ветра или по маршруту, который указали спасатели. Так меньше шанс попасть прямо в химическое облако.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Низины, овраги, подвалы и ямы могут быть особенно опасны, если вещество тяжелее воздуха. Рот и нос стоит прикрыть тканью, одеждой или маской.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разных видах АХОВ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 и выбор укрытия зависят от свойств конкретного вещества.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сначала учитывают поведение вещества в воздухе, а затем выбирают безопасный маршрут и укрытие.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ОБЖ; обобщение типичных свойств АХОВ.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защитой пользоваться при выбросе АХОВ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 или респиратор с подходящим фильтром снижают риск вдыхания ядовитого облака. Обычная медицинская маска задерживает частицы хуже и не подходит как основное средство защиты.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лицо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очки помогают уберечь глаза от брызг, пыли и аэрозолей. Если специальной защиты нет, важно закрыть лицо плотной тканью и быстрее покинуть опасную зону.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кожа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одежда с длинными рукавами, перчатки и закрытая обувь уменьшают площадь открытой кожи. Это особенно важно, когда вещество оседает на предметах и может попасть на тело при касании.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мера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ткань может немного ослабить воздействие дыма и запаха, но она не заменяет респиратор. Чем меньше человек дышит зараженным воздухом и касается поверхности, тем безопаснее его действия.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АХОВ в организм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краткий контакт опасен, если вещество быстро проникает через дыхательные пути или попадает на слизистые. Поэтому защита нужна до выхода из зоны заражения.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остается самым опасным путем, а защита глаз и кожи снижает риск тяжелого поражения. Пища и вода тоже могут стать источником отравления.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основам безопасности жизнедеятельности; схема путей воздействия АХОВ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проходит только по указанному маршруту и без спешки: нужно держаться в колонне, слушать сопровождающих и не уходить вперед или в сторону.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возвращаться за забытыми вещами или трогать неизвестные предметы. Для школьников особенно важно идти вместе с классом и сохранять порядок до конца маршрута.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организованная эвакуация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вдыхании опасного вещества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Выведите пострадавшего на свежий воздух, помогите снять тесную одежду и не допускайте лишнего движения, чтобы уменьшить нагрузку на дыхание и сердце.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вещество попало на кожу или в глаза, осторожно промойте их чистой водой. Делайте это без трения, чтобы не усилить раздражение.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Уложите человека в тепло и покой, следите за дыханием, цветом губ и состоянием сознания. При ухудшении сразу вызывайте помощь по номеру 112.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дыхание отсутствует, действуйте только в безопасном месте и при наличии навыка. Сердечно-легочную реанимацию начинают лишь тогда, когда это не угрожает спасателю.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химической аварии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прятаться в подвале без команды спасателей: внизу могут скапливаться опасные газы, и человек окажется в более тяжелых условиях, чем на улице.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пить воду из открытых источников и есть загрязненную пищу. Даже небольшое количество вещества способно вызвать отравление через рот и усилить поражение.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тереть глаза, идти прямо через облако вещества, игнорировать тревогу и сообщения служб. Такие действия увеличивают контакт с АХОВ и мешают спасению.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после выхода из опасной зоны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покидания зоны заражения помогает уменьшить повторное воздействие АХОВ и вовремя заметить симптомы отравления.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опасные действия: сравнение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показывает, что безопаснее всего действовать спокойно и по команде служб. Самостоятельные решения без связи с официальной информацией повышают риск ошибки.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резко повышают безопасность, а паника и нарушение указаний делают ситуацию опаснее. Главный ориентир — инструкции спасателей.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ОБЖ; сравнительная схема безопасных и опасных действий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отравления и первая реакция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симптом с вероятной причиной и первым действием до прибытия помощи.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симптомы, тем быстрее нужен вызов помощи. Даже легкие признаки нельзя игнорировать, потому что состояние может ухудшиться очень быстро.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основам безопасности жизнедеятельности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25" y="1588126"/>
            <a:ext cx="155250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09717"/>
            <a:ext cx="193800" cy="17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4764" y="1588127"/>
            <a:ext cx="181125" cy="20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заранее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запомните номер экстренной помощи и объясните, когда им нужно пользоваться. Важно, чтобы каждый член семьи и школьник мог назвать его без подсказки.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сбора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Договоритесь, где встречаться после эвакуации, если взрослые и дети окажутся в разных местах. Это снижает панику и помогает быстрее проверить, все ли рядом.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выходы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понимать, где находятся окна, двери, вентиляция и запасные выходы. Тогда при тревоге можно быстро закрыть помещение или покинуть его без лишней суеты.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дома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есть респиратор, очки или перчатки, полезно знать, где они лежат. В критической ситуации это экономит время и помогает лучше защитить себя.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иметь фонарик, аптечку, список телефонов взрослых и запас воды в закрытой таре. Такой набор помогает спокойно переждать тревогу и дождаться указаний.
</a:t>
            </a:r>
            <a:endParaRPr lang="en-US" sz="8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выбросе АХОВ важны три шага: быстро распознать тревогу, защитить дыхание и кожу, а затем точно выполнить указания спасателей и не поддаваться панике.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2026-05-21T01:25:00Z</dcterms:created>
  <dcterms:modified xsi:type="dcterms:W3CDTF">2026-05-21T01:25:00Z</dcterms:modified>
</cp:coreProperties>
</file>