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параллельности прямых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понять, что прямые параллельны, не продолжая их бесконечно?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легко заметить в тетради, на рельсах и дорожной разметке. В геометрии их проверяют с помощью секущей — прямой, которая пересекает две другие и помогает сравнивать углы.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линии вокруг нас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0000" y="1108175"/>
            <a:ext cx="8424000" cy="195792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25250"/>
            <a:ext cx="2631600" cy="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прямые называют параллельными, если они лежат в одной плоскости и не пересекаются. Такое положение сохраняется при любом продолжении линий, поэтому оно удобно для геометрических рассуждений.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209800"/>
            <a:ext cx="26316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52400" y="3625250"/>
            <a:ext cx="2631600" cy="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невозможно бесконечно продолжать линии, поэтому параллельность часто доказывают через углы. Если углы подходят под один из признаков, можно уверенно сделать вывод о параллельности.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52400" y="3209800"/>
            <a:ext cx="26316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смотрят на углы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6200" y="3625250"/>
            <a:ext cx="2631600" cy="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записывают знаком a ∥ b. Это короткая и понятная запись, которая сразу показывает, что две прямые не пересекаются и находятся в одной плоскости.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256200" y="3209800"/>
            <a:ext cx="26316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обозначают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 обозначение параллельных прямых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9400" y="1279426"/>
            <a:ext cx="4214700" cy="33997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7932" y="1693576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Секущая пересекает две прямые и образует восемь углов. Именно она позволяет сравнивать углы и искать признаки параллельности, а не смотреть только на направление линий.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87700" y="1406775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секущей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932" y="4036726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определить вид углов, сначала смотрят, где они находятся: внутри или снаружи, по одну сторону секущей или по разные. Это первый шаг к правильному выводу о параллельности.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87700" y="3749925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помогает расположение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87932" y="2865151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удобно делить на соответствующие, накрест лежащие и односторонние внутренние. Каждая группа определяется своим положением относительно секущей и двух прямых, поэтому их важно не путать.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87700" y="2578350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углов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Секущая и группы углов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условия работают как надёжные проверки на чертеже и в задачах на углы.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выполняется хотя бы одно из условий, можно доказать, что прямые параллельны.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тема «Параллельные прямые»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признака параллельности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97264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углы находятся в одинаковых местах относительно секущей и двух прямых. Например, оба могут быть сверху секущей и по одну сторону от неё.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7264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положение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80389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мысленно перенести один угол к другому и посмотреть, совпадает ли их положение. Если места совпадают, речь идёт именно о соответствующих углах.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180389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338827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соответствующие углы равны, то прямые параллельны. Это один из самых удобных способов проверки, потому что сравнивать можно уже известные значения углов.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338827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углы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7707" y="1270534"/>
            <a:ext cx="4146300" cy="3409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762950" y="1570575"/>
            <a:ext cx="37065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 чертеже определяют соответствующие углы и проверяют, равны ли они. Для этого удобно использовать уже известные значения или найти нужный угол по рисунку.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2938" y="1170000"/>
            <a:ext cx="37065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пару углов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62950" y="4081025"/>
            <a:ext cx="37065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часто встречается в школьных задачах с углами 40°, 65°, 120° и 135°. Он помогает быстро проверить параллельность без лишних вычислений.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762938" y="3680450"/>
            <a:ext cx="37065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762950" y="2825800"/>
            <a:ext cx="37065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выяснилось, что соответствующие углы равны, можно сразу утверждать, что две прямые параллельны. Это и есть первый признак параллельности прямых.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762938" y="2425225"/>
            <a:ext cx="37065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вывод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 параллельности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9400" y="1279426"/>
            <a:ext cx="4214700" cy="33997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7932" y="1693576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Накрест лежащие углы находятся между двумя прямыми, но по разные стороны секущей. Такое расположение легко заметить на схеме, если смотреть на пересечение линий.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87700" y="1406775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внутри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932" y="4036726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связано с их расположением: один угол находится сверху слева, а другой — снизу справа или наоборот. Именно поэтому их удобно искать по диагонали.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87700" y="3749925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«крест-накрест»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87932" y="2865151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накрест лежащие углы равны, то прямые параллельны. Этот признак особенно важен в задачах, где один угол сначала нужно определить по другим свойствам.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87700" y="2578350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пары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Накрест лежащие углы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0000" y="1108175"/>
            <a:ext cx="8424000" cy="195792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25250"/>
            <a:ext cx="2631600" cy="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накрест лежащую пару и проверяют, равны ли углы. Часто один из них приходится вычислять через вертикальные или смежные углы.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209800"/>
            <a:ext cx="26316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нужные углы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52400" y="3625250"/>
            <a:ext cx="2631600" cy="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особенно удобен, когда дан не прямой ответ, а цепочка связанных углов. Тогда сначала находят неизвестный угол, а затем подтверждают параллельность.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52400" y="3209800"/>
            <a:ext cx="26316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6200" y="3625250"/>
            <a:ext cx="2631600" cy="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накрест лежащие углы равны, то две прямые параллельны. Это второй признак, который помогает делать вывод даже в сложных чертежах.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256200" y="3209800"/>
            <a:ext cx="26316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Сформулировать признак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признак параллельности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97264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углы находятся между прямыми и по одну сторону от секущей. Их удобно выделять на рисунке, потому что они лежат как бы рядом внутри полосы между линиями.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7264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они расположены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80389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признак особенно полезен, если один угол тупой, а другой острый. Тогда быстро проверяется не равенство, а именно их сумма до 180°.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180389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это удобно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338827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сумма односторонних внутренних углов равна 180°, то прямые параллельны. Например, 110° и 70° дают 180°, значит, условие выполнено.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338827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для параллельности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Односторонние внутренние углы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439" y="1145300"/>
            <a:ext cx="799722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признаков параллельности помогает быстро выбрать нужное условие в задаче и понять, достаточно ли доказательств.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из трёх признаков сам по себе позволяет сделать вывод о параллельности двух прямых.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школьной геометрии о параллельных прямых.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признака в одной таблице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последовательность решения задач по теме параллельных прямых.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параллельность по углам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422" y="3217325"/>
            <a:ext cx="38325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17047" y="1518270"/>
            <a:ext cx="439200" cy="3513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 всегда равны, поэтому их удобно использовать, чтобы быстро получить неизвестную величину на чертеже перед проверкой признака параллельности.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нужный угол, затем сравнивают пары углов по признаку параллельности. Так решение становится короче, понятнее и надёжнее.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вывод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 в сумме дают 180°, и это свойство часто помогает найти недостающий угол, когда на рисунке известна только одна величина.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вертикальными и смежными углами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чертежах часто встречаются именно такие значения: одинаковые углы или пары, которые в сумме дают 180°.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пара подтверждает равенство углов, а две другие показывают дополнительность до 180°, что достаточно для вывода о параллельности.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9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школьные задачи по геометрии, 7 класс.
</a:t>
            </a:r>
            <a:endParaRPr lang="en-US" sz="1359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значения углов в задачах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7707" y="1270534"/>
            <a:ext cx="4146300" cy="3409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762950" y="1570575"/>
            <a:ext cx="37065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чертеже соответствующие углы равны 65° и 65°, то по первому признаку можно сразу сделать вывод, что прямые параллельны.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2938" y="1170000"/>
            <a:ext cx="37065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углы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62950" y="4081025"/>
            <a:ext cx="37065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односторонние внутренние углы равны 95° и 85°, их сумма составляет 180°. Это означает, что прямые параллельны по третьему признаку.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762938" y="3680450"/>
            <a:ext cx="37065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Односторонние углы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762950" y="2825800"/>
            <a:ext cx="37065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накрест лежащие углы равны 38° и 38°, их равенство подтверждает второй признак параллельности, и прямые тоже считаются параллельными.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762938" y="2425225"/>
            <a:ext cx="37065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Накрест лежащие углы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задач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9400" y="1279426"/>
            <a:ext cx="4214700" cy="33997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7932" y="1693576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накрест лежащие углы ошибочно принимают за односторонние внутренние. Чтобы не ошибиться, сначала нужно определить их положение относительно секущей и двух прямых.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87700" y="1406775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виды углов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932" y="4036726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углы похожи, важно проверить не только их величину, но и нужную сумму или равенство. Полезно выделять пары разными цветами.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87700" y="3749925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Пропускают проверку условия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87932" y="2865151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сравнивают углы, которые образованы разными секущими или вообще не связаны одним чертежом. В таком случае вывод о параллельности будет неверным.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87700" y="2578350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Смотрят не на ту секущую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признаков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099650"/>
            <a:ext cx="4335300" cy="18170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помогает не пропустить ни одного действия и оформить доказательство кратко и последовательно.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выполнять шаги по порядку, легче избежать ошибок и аккуратно доказать параллельность прямых.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алгоритм решения задач на параллельные прямые.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геометрической задачи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линии особенно важны там, где нужна точность формы, расстояний и направления, например в схемах и разметке.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признаки помогают проверять правильность построений в самых разных практических ситуациях, от чертежа до строительной схемы.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практических примеров из школьного курса геометрии.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признак параллельности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02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соответствующие углы равны, это служит достаточным основанием, чтобы сделать вывод о параллельности двух прямых на плоскости.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02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углы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256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накрест лежащих углов также подтверждает параллельность прямых и часто используется в задачах с подробным чертежом.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6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Накрест лежащие углы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110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сумма односторонних внутренних углов равна 180°, прямые параллельны. Это третий признак, который удобно применять в вычислительных задачах.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6110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Односторонние углы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формулы и выводы темы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Параллельность: увидеть, проверить, доказать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параллельности помогают по углам сделать точный вывод о прямых на плоскости. Эти знания нужны для решения задач, чтения чертежей и уверенной работы с геометрическими построениями.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2026-05-29T01:52:25Z</dcterms:created>
  <dcterms:modified xsi:type="dcterms:W3CDTF">2026-05-29T01:52:25Z</dcterms:modified>
</cp:coreProperties>
</file>