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Наречие: что это за часть речи и зачем она нужна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уточняет действие, признак и помогает говорить точнее.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наречие связано с другими частями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чаще всего поясняет глагол: бежать быстро, говорить тихо, прийти вовремя. Оно может усиливать прилагательное и другое наречие: очень интересный, слишком далеко. При этом наречие не изменяется по родам, числам и падежам.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наречие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показывает, каким образом совершается действие: быстро, дружно, аккуратно. Оно не называет предмет или лицо, а уточняет сам процесс, делая описание более точным и выразительным.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наречий можно назвать место и время события: рядом, вдали, вчера, скоро. Такие слова помогают увидеть, где и когда происходит действие, без лишних пояснений.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усиливать или ослаблять признак: очень, почти, слишком, совсем. Оно отвечает на вопрос насколько? и показывает, в какой степени проявляется действие или качество.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наречие чаще всего относится к глаголу, но может пояснять и прилагательное, и другое наречие. Благодаря этому высказывание становится точнее, а смысл — понятнее.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99622"/>
            <a:ext cx="5037900" cy="22448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наречий по значению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наречия помогает понять, какой именно признак оно называет.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определяют по смыслу слова и по вопросу, который к нему задают.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бежал быстро, а его друг — осторожно, будто боялся спугнуть тишину двора. Два наречия сразу показали, чем отличаются их движения. Без них фраза была бы короче, но потеряла бы характер и настроение.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запомнился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объяснял спокойно и понятно, поэтому класс слушал внимательно. Наречия помогли увидеть не только саму речь, но и её тон. Именно так они передают способ действия и делают описание более точным.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 аккуратность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сложила тетради аккуратно, а рисунок раскрасила по-новому. Наречия здесь показывают, как выполнено действие, и подчеркивают индивидуальность поступка. Благодаря им даже обычное событие звучит выразительнее.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наречия образа действия делают речь живой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и времени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места уточняют, где происходит действие: рядом, вдали, справа, вверху, домой. Они помогают представить расположение предметов и движение в пространстве.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времени отвечают на вопрос когда? : сейчас, вчера, рано, скоро, сегодня. С их помощью легко понять, в какой момент происходит событие.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такие слова, читатель быстрее ориентируется в ситуации. Наречия места и времени делают рассказ ясным и помогают следить за событиями без путаницы.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причины, цели, меры и степени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причины отвечают на вопрос почему? и объясняют, отчего произошло действие. Слова сгоряча и поневоле показывают, что поступок связан с настроением или обстоятельствами.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цели отвечают на вопрос зачем? и помогают понять, ради чего совершается действие. Нарочно и назло показывают намерение говорящего или действующего лица.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и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меры и степени отвечают на вопрос насколько? Они показывают силу признака: очень, слишком, почти, совсем, чуть-чуть. Такие слова часто усиливают высказывание.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не просто украшают речь, а уточняют смысл. Они помогают понять, почему, зачем и насколько сильно происходит действие, делая сообщение более точным и ясным.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наречие в предложении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определения части речи и значения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наречий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формы показывают усиление признака, а превосходные — его наибольшую степень.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наречий можно увидеть две ступени сравнения: более сильное проявление и максимальный уровень признака.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степени сравнения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сравнительная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образуется с помощью суффиксов -ее, -ей, -ше: быстрее, сильнее, тише, раньше. Такая форма показывает, что признак проявляется в большей степени, чем обычно.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Составная превосходная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неё используют слова самый, наиболее, всех: самый быстро, наиболее точно, громче всех. Эта форма указывает на наивысшую степень признака среди нескольких предметов или действий.
</a:t>
            </a:r>
            <a:endParaRPr lang="en-US" sz="1278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смысл наречия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степеней сравнения важно не менять значение слова. Форма должна оставаться наречием и по-прежнему уточнять действие, а не превращаться в другую часть речи.
</a:t>
            </a:r>
            <a:endParaRPr lang="en-US" sz="13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изменяемых грамматических признака у наречия нет.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изменяется по падежам, числам и родам, поэтому его форма остаётся постоянной.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и похожие на него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отличить наречие от слов других частей речи по вопросу и грамматическим признакам.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 — вопрос и изменение формы: наречие неизменно, прилагательное и существительное изменяются, а сочетание с предлогом состоит из двух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наречия в предложении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3" y="1443811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наречие поясняет сказуемое и отвечает на вопросы как? где? когда? В таком случае оно выступает обстоятельством и уточняет, каким именно образом происходит действие.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3129751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относиться не только к глаголу, но и к словам, обозначающим состояние: стало темно, стало холодно. Оно помогает точнее передать изменение обстановки или самочувствия.
</a:t>
            </a:r>
            <a:endParaRPr lang="en-US" sz="1259" dirty="0"/>
          </a:p>
        </p:txBody>
      </p:sp>
      <p:sp>
        <p:nvSpPr>
          <p:cNvPr id="12" name="Text 4"/>
          <p:cNvSpPr txBox="1"/>
          <p:nvPr/>
        </p:nvSpPr>
        <p:spPr>
          <a:xfrm>
            <a:off x="6079488" y="144380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наречия делают фразу конкретнее, потому что добавляют сведения о способе, месте или времени действия. Без них предложение часто звучит слишком общо и менее выразительно.
</a:t>
            </a:r>
            <a:endParaRPr lang="en-US" sz="11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Наречия, которые легко спутать с другими словами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обозначает ли слово признак действия или предмет. Если оно отвечает на обстоятельственный вопрос, перед нами наречие.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определить, является ли слово одним целым или это предлог с существительным. Внешне похожие формы могут писаться по-разному.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сопоставляют значение и написание: вверх — в верх, сначала — с начала, наконец — на конец. Проверка помогает избежать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школьной лексике; оценочная шкала,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наречия чаще всего встречаются в школьной речи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сопровождают рассказы, описания и объяснения, потому что помогают уточнять действия и признаки.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особенно заметны наречия меры, времени и места: они чаще всего нужны для точного и понятного изложения.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наречия без ошибок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написания наречий по школьному курсу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написания наречий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наречия пишутся слитно, если они уже стали цельным словом: домой, налево, сначала, сразу. Такое написание часто связано с приставкой и утратой самостоятельности частей.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обычно пишутся наречия с по-, а также формы на -ому, -ему, -ки, -ьи: по-русски, по-новому, по-дружески. Дефис подсказывает особое строение слова.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сочетания предлога с существительным: в правду, с утра, до конца. Здесь каждая часть сохраняет своё значение, поэтому нужно проверять структуру выражения.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наречий во многом зависит от того, как слово образовалось. Если помнить его строение и значение, легче выбрать правильный вариант без лишних сомнений.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и пунктуация в предложении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сами по себе не требуют особых знаков препинания. Они просто входят в состав предложения и уточняют действие, признак или обстоятельства события.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конечно, вероятно, по-моему, к счастью могут быть вводными. Тогда они не называют признак действия, а выражают отношение говорящего и выделяются запятыми.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как? и обозначает способ действия, это наречие. Если оно выражает уверенность, оценку или источник мысли, это уже вводное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 школьному анализу текста,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наречия нужны в тексте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помогают связывать предложения и делать описание событий более точным и живым.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тексте точных наречий, тем яснее последовательность событий и характер действия, поэтому речь становится выразительнее.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делает речь точнее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помогает описывать действие, признак и обстоятельства события без лишних слов. Оно неизменно, но очень важно для смысла: делает речь точной, живой и понятной.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2026-05-28T10:01:34Z</dcterms:created>
  <dcterms:modified xsi:type="dcterms:W3CDTF">2026-05-28T10:01:34Z</dcterms:modified>
</cp:coreProperties>
</file>