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Изопериметрическая задача в геометрии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фигура при фиксированном периметре даёт максимальную площадь? Ответ — круг.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задача важна на уроке геометрии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связывает периметр, площадь и форму: при одинаковой «границе» результат может сильно отличаться. Для 7 класса это наглядный способ применить формулы и понять роль симметрии в сравнении фигур.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— это сумма длин всех сторон или длина границы фигуры. Его считают как «сколько нужно верёвки», чтобы обвести контур без разрывов или наложений.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 величину внутренней части фигуры. Это то, что получится «внутри границы», и именно её стараются сделать как можно больше.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одном и том же периметре площадь может быть разной: квадрат, прямоугольник, равносторонний треугольник и круг распределяют границу по-разному, поэтому и внутреннее место получается разным.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в изопериметрической задаче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 при одинаковом периметре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длине границы круг выходит самым «выгодным» по площади, а у вытянутых форм — наименьшая.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принцип: чем равномернее распределена граница, тем больше внутреннего пространства удаётся «упаковать».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Использованы школьные формулы для периметра и площади; сравнение выполнено в относительных значениях при одном периметре.
</a:t>
            </a:r>
            <a:endParaRPr lang="en-US" sz="6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круга все точки границы находятся на одинаковом расстоянии от центра. Поэтому форма «не теряет» выгодные места из-за выступов или сужений.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растягивать фигуру или делать её более угловатой, периметр всё равно остаётся тем же, но часть длины границы оказывается менее эффективной для увеличения площади.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при фиксированной длине контура площадь круга получается максимальной: вся граница работает одинаково и помогает «держать» больше внутреннего пространства.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 дает наибольшую площадь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изопериметрическая задача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фигур с одним и тем же периметром и расчёт их площадей по формулам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задачи и ее образное объяснение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Нить, которая ищет лучший контур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натянутую нить, из которой нужно получить фигуру с заданной длиной. Если дать нити «самой выбрать» форму, она стремится к границе без лишних изгибов. Так в воображении появляется круг как оптимальный вариант.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Дидоне и строгая 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идеи с древними временами напоминает историю о Дидоне, основавшей Карфаген. Образ превращается в математическую задачу: при фиксированной длине границы найти максимум площади. В итоге легенда помогает запомнить смысл поиска оптимума.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чертежи и переход к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соедините контуры разных фигур: многоугольников, кривых, окружности. На рисунках видно, как от образного сравнения приходит строгий вывод. История идеи показывает путь от рассказа к доказательному правилу.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периметр 20 см, площадь круга оказывается примерно 31,8 см² — больше, чем 25 см² у квадрата.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31,8 см²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том же периметре круг даёт заметно большую площадь, чем квадрат.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 окружности и квадрата (без внешних источников).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51239"/>
            <a:ext cx="5426700" cy="21946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фигур при одном периметре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сравниваются круг, квадрат, равносторонний треугольник и прямоугольник 2:1 при одном и том же периметре; в столбце площади видно, что круг занимает первое место.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длине границы круг даёт максимальную площадь; среди остальных лучше оказывается более «симметричная» форма.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 периметра и площади.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347" y="2128402"/>
            <a:ext cx="224175" cy="25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нужны для сравнения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круга используем P = 2πr и S = πr². Подставляя одно и то же P, находим радиус и затем площадь, чтобы сравнить с другими фигурами.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квадрата применяются P = 4a и S = a². Значение стороны a легко получить из периметра, после чего площадь становится однозначно вычисляемой.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 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равностороннего треугольника: P = 3a и S = (√3/4)a². Эти формулы помогают перевести фиксированный периметр в площадь без дополнительных допущений.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через подстановку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одинаковым P по формулам находят S для каждой фигуры и сравнивают результаты. Так видно, что форма границы влияет на площадь сильнее, чем кажется на первом шаге.
</a:t>
            </a:r>
            <a:endParaRPr lang="en-US" sz="112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у разных фигур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длине границы фигуры заметно различаются по площади: круг занимает больше места внутри, а «угловатые» и вытянутые формы — меньше.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Гистограмма показывает прямую зависимость: форма сильнее влияет на площадь, чем само число периметра. Максимум достигается у круга, минимум — у треугольника.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школьным формулам для периметра P = 20 см; численные значения округлены до сотых.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Мыльные пузыри стремятся стать шаром, потому что шар даёт максимальную «выгоду» при заданной общей поверхности молекул: внутреннее пространство получается самым рациональным.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плоской геометрии тот же смысл выражает круг: при фиксированной длине границы он «обнимает» наибольшую площадь и не тратит периметр на выступы.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природные структуры стараются распределять материал и энергию экономно: чем меньше «лишних» изгибов и утолщений, тем эффективнее итоговая форма.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Изопериметрический принцип в природе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идея встречается в 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и дорожка: максимум места на том же бордюре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клумба выглядит простой, но даёт практичный выигрыш: при той же длине ограничителя внутри помещается больше растений. Это похоже на расчет «периметр фиксирован, площадь максимальна». Поэтому круг часто выбирают для аккуратных бордюров и дорожек с плавными линиями.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Упаковка: меньше материала — тот же контур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упаковки подбирают форму так, чтобы при заданной длине обвязки получить большую внутреннюю часть. Круглые или близкие к ним формы удобны тем, что распределяют «границу» равномерно. В результате на складах и в логистике экономится материал и упрощается расчёт объёма.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Резервуары и трубы: плавные контуры работают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проектируют ёмкости и трубопроводы, важны экономия материала и устойчивость конструкции. Плавные контуры помогают равномерно распределять нагрузку, а круглые поперечные сечения удобны в производстве. Так геометрический принцип подсказывает, где форма действительно «работает на результат».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применяют задачу в практических расчетах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задано ограничение (обычно периметр), затем сравнивают варианты по вычисляемым площадям и выбирают лучший.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694498"/>
            <a:ext cx="5597100" cy="24281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изменении формы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случаев при сохранении общего периметра показывает: чем равномернее форма, тем больше «полезная» площадь внутри. Это хорошо объясняет роль симметрии в изопериметрической задаче.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при фиксированной длине границы более симметричные формы дают большую площадь, а вытянутые — меньшую.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сравнения при одинаковом периметре; качественные выводы следуют из изопериметрического принципа.
</a:t>
            </a:r>
            <a:endParaRPr lang="en-US" sz="7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площадь при одном периметре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симметрии граница распределяется равномернее, поэтому часть «длины» меньше уходит на невыгодные вытягивания и углы.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занимает лидирующую позицию по площади: квадрат — середина, а прямоугольник с сильным различием сторон — наименьший результат среди сравниваемых.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площадей для P = 20 см по школьным формулам; значения округлены.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Изопериметрическая задача как пример оптимизации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Задаётся условие: фиксирована длина замкнутой границы (периметр). Осталось выяснить, какая форма даст максимальную площадь внутри.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несколько подходящих фигур и по формулам находят их площади при том же периметре. Затем сравнивают результаты по величине площади.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лучшего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сравнения выбирают фигуру с наибольшей площадью. В этом учебном примере ею оказывается круг.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всех замкнутых плоских фигур одинаковой длины наибольшую площадь имеет круг. Это — классический факт геометрической оптимизации на школьном уровне.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объясняет, почему «красота» формы часто связана с выгодой: равномерная граница помогает превратить длину в максимально возможное внутреннее пространство.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полезно как ориентир для задач: если периметр фиксирован, то нужно внимательно следить за формой, а не только за числами в условии.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математический факт задачи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 площадь: одинаковые числа не означают одинаковый результат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при одном и том же периметре площадь зависит от того, насколько форма «собирает» границу к центру.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симметрии соответствует увеличению площади. Наибольшее значение получает круг, а более вытянутые фигуры дают меньший результат при той же длине границы.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для P = 20 см; значения округлены до сотых.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фиксированном периметре максимальную площадь даёт круг. Задача связывает форму, симметрию, периметр и площадь и показывает, как геометрия помогает искать выгодные решения на практике.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Идея, которая помогает выбирать лучшее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2026-05-13T07:52:01Z</dcterms:created>
  <dcterms:modified xsi:type="dcterms:W3CDTF">2026-05-13T07:52:01Z</dcterms:modified>
</cp:coreProperties>
</file>