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как единое целое: основные идеи и ключевые темы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— единая система, где все части связаны и влияют друг на друга.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целостности организма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древности мыслители, как Гиппократ и Галён, подчёркивали связь частей тела. Современная наука рассматривает организм как единую систему, где органы взаимозависимы и работают сообща.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живого: клетка, ткань, орган, система, организм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базовая структурная единица, способная выполнять функции жизни и образовывать ткани.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состоят из однородных клеток и создают основу для органов разнообразного строения.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объединяют ткани и выполняют специфические задачи, поддерживая жизнедеятельность организма.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 — группы взаимосвязанных органов, обеспечивающие комплексные функции организма целиком.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клетки специализируются: мышечные обеспечивают движение, нервные — передачу сигналов, а эпителиальные защищают поверхность тела и органов. Такая специализация необходима для общей работы организма.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функций клеток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общаются с помощью химических веществ и рецепторов, что позволяет им координировать реакции на изменения внутри и снаружи организма, сохраняя целостность.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Молекулы-сигналы в клеточной связи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между клетками регулируют рост, деление и восстановление тканей, обеспечивая согласованность действий всех частей организма в различных условиях.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клеточной коммуникации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– основа жизни и взаимодействия
</a:t>
            </a:r>
            <a:endParaRPr lang="en-US" sz="31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тканей и их роль в организме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покрывает поверхность тела и внутренних органов, обеспечивая защиту и обмен веществ.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поддерживает структуру организма, связывает органы и хранит запасы энергии.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отвечает за движение тела и внутренних органов за счёт сокращения волокон.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передаёт сигналы между разными частями тела, обеспечивая координацию и контроль функций.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 мышечной ткани, которое непрерывно перекачивает кровь, снабжая кислородом и питательными веществами все органы и ткани.
</a:t>
            </a:r>
            <a:endParaRPr lang="en-US" sz="855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насос организма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поглощают кислород и выводят углекислый газ, благодаря тонким альвеолам, что поддерживает жизненно необходимый газообмен.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обеспечивают дыхание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и кишечник обрабатывают пищу, расщепляют её на питательные вещества, которые затем всасываются для поддержания работы всего организма.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преобразует пищу
</a:t>
            </a:r>
            <a:endParaRPr lang="en-US" sz="813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 их взаимодействие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органов: координация и регуляция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системы органов, такие как дыхательная и пищеварительная, работают согласованно для поддержания жизненных функций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обеспечивает быструю передачу сигналов и реакции на изменения внутренней и внешней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 с помощью гормонов контролирует обмен веществ и поддерживает долгосрочное равновесие в организме.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системы органов: сравнение функций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система имеет уникальную, но взаимодополняющую роль в поддержании здоровья организма.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 систем жизненно необходима для сохранения стабильности и активности организма.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2024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органов, систем и их функций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взаимосвязь органов с системами и их важнейшие функции в организме.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работают не изолированно, а в тесном сотрудничестве с системами для поддержания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6 класса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Гомеостаз: поддержание внутреннего равновесия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обеспечивает постоянство температуры, кислотно-щелочного баланса и состава крови, что важно для стабильного функционирования организма.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саморегуляции активируются при изменениях внешних и внутренних условий, помогая поддерживать здоровье и выживание.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гомеостаза вызывает заболевания, поэтому организм постоянно контролирует свои внутренние параметры для защиты.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нервной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обеспечивает быстрый обмен информацией между органами, позволяя мгновенно реагировать на изменения среды, например, при сокращении мышц. Благодаря нервным импульсам тело быстро адаптируется к внешним и внутренним сигналам.
</a:t>
            </a:r>
            <a:endParaRPr lang="en-US" sz="1292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гормональной регуляции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система действует медленнее, обеспечивая длительную регуляцию процессов, таких как рост и обмен веществ. Гормоны, например гормон роста, влияют на развитие организма, поддерживая его состояние в течение долгого времени.
</a:t>
            </a:r>
            <a:endParaRPr lang="en-US" sz="1292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1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 гормональная регуляция функций
</a:t>
            </a:r>
            <a:endParaRPr lang="en-US" sz="241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передачи сигнала в организме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передачи раздражения через органы чувств к ответной реакции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Взаимозависимость органов на конкретных примерах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регулируют количество жидкости и давление крови, контролируя водно-солевой баланс организма для стабильной работы всех систем. Их состояние напрямую влияет на здоровье всего тела.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обеспечивает циркуляцию крови к почкам и другим органам, доставляя кислород и питательные вещества. Его сбои осложняют работу почек и ведут к ухудшению общего состояния.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функции почек вызывают повышение артериального давления, что создаёт нагрузку на сердце, а сбои в сердечной деятельности снижают кровоснабжение органов, демонстрируя тесную взаимосвязь.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 стресс и мобилизация организма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стрессовых ситуациях увеличивается выработка гормона адреналина, который усиливает работу сердца и дыхания для подготовки тела к быстрому действию.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Сердцебиение учащается, обеспечивая более активное кровоснабжение мышц и органов, что помогает организму справиться с угрозой или нагрузкой.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Учащение дыхания способствует поступлению большего количества кислорода в кровь, необходимого для повышения физической и умственной активности в стрессовый момент.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устранения стрессового фактора регуляторные механизмы организма возвращают параметры дыхания, сердцебиения и гормонального баланса к нормальным значениям.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сахарном диабете нарушается обмен глюкозы, что приводит к повреждению сосудов, почек, глаз и нервной системы. Это заболевание влияет на работу многих органов, вызывая комплексные нарушения.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диабет и последствия для органов
</a:t>
            </a:r>
            <a:endParaRPr lang="en-US" sz="1323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простое вирусное заболевание может вызвать осложнения, например, инфекция способна затронуть сердце или почки. Это показывает, как сбои в одной системе отражаются на целом организме.
</a:t>
            </a:r>
            <a:endParaRPr lang="en-US" sz="964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Простуда и осложнения на организм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здоровья важно соблюдать режим и своевременно лечить болезни. Поддержание работы всех органов обеспечивает устойчивость организма к нарушениям и восстанавливает целостность.
</a:t>
            </a:r>
            <a:endParaRPr lang="en-US" sz="938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комплексного подхода к здоровью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Болезнь: пример нарушения единства организма
</a:t>
            </a:r>
            <a:endParaRPr lang="en-US" sz="314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907332"/>
            <a:ext cx="3812100" cy="17995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болезней, органов и последствий для организма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заболеваний и их влияние на разные органы и системы показывают взаимозависимость организма.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часто затрагивают несколько органов, что подчеркивает важность сохранения целостности организма.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6 класса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Регенерация: восстановление и поддержание целостности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способен восстанавливать повреждённые ткани, например, заживление раны происходит благодаря делению клеток и формированию новой ткани.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обладает высокой регенеративной способностью, восстанавливаясь после повреждений и поддерживая функционирование всего организма.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обеспечивает сохранение жизненных функций и помогает организму восстанавливаться после травм и болезней, сохраняя его целостность.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жизни: влияние на здоровье организма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укрепляет мышцы и сердце, повышает обмен веществ, что помогает организму поддерживать здоровье и сопротивляться болезням.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обеспечивает органы необходимыми веществами. Недостаток сна и вредные привычки, такие как курение, негативно влияют на работу внутренних органов и повышают риск заболеваний.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Психосоматические явления: связь душевного и телесного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эмоциональные переживания могут вызывать физические симптомы, такие как головные боли, боли в животе и бессонницу, влияя на общее самочувствие.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Хроническая тревога повышает риск развития сердечно-сосудистых и желудочно-кишечных заболеваний за счёт длительного воздействия негативных эмоций на организм.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Психика и тело тесно связаны, и поддержание эмоционального здоровья важно для общего физического благополучия человека.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66100" y="2220355"/>
            <a:ext cx="3832200" cy="19946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– единство во многообразии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034250" y="1734675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Координированная работа органов и систем обеспечивает жизнедеятельность. Осознание целостности организма помогает поддерживать здоровье и предупреждать болезни, формируя ответственное отношение к себе.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2026-05-07T10:08:02Z</dcterms:created>
  <dcterms:modified xsi:type="dcterms:W3CDTF">2026-05-07T10:08:02Z</dcterms:modified>
</cp:coreProperties>
</file>