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сферы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расстояние от центра до плоскости с радиусом, определяем вид пересечения в пространстве.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определения сферы и плоскости с вычислением расстояний, сечений и касательных плоскостей. Поэтому она регулярно появляется в задачах: нужно не только понять рисунок, но и быстро применить формулу к координатной модели.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стереометрии 11 класса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это множество точек пространства, равноудалённых от одной точки, называемой центром сферы. Расстояние от центра до любой точки сферы постоянно и равно радиусу R.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обозначен O(a, b, c), то в декартовой системе координат сфера описывается уравнением (x − a)^2 + (y − b)^2 + (z − c)^2 = R^2.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обозначения особенно удобны, когда требуется исследовать взаимное расположение сферы и плоскости через вычисления в координатах.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как геометрическое множество точек
</a:t>
            </a:r>
            <a:endParaRPr lang="en-US" sz="30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d=|Ax0+By0+Cz0+D|/√(A^2+B^2+C^2)
</a:t>
            </a:r>
            <a:pPr algn="ctr" indent="0" marL="0">
              <a:lnSpc>
                <a:spcPct val="100000"/>
              </a:lnSpc>
              <a:buNone/>
            </a:pPr>
            <a:r>
              <a:rPr lang="en-US" sz="2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определяет, насколько далеко точка от плоскости, и потому помогает классифицировать пересечение со сферой.
</a:t>
            </a:r>
            <a:endParaRPr lang="en-US" sz="462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Вычисляя d для центра сферы, сравнивают его с радиусом R. В формуле важны модуль и нормаль плоскости через √(A^2+B^2+C^2).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(расстояние от точки до плоскости), 11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случая: что получится при пересечении сферы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задаётся сравнением расстояния d от центра сферы до плоскости и радиуса R.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полностью различаются по отношению d и R: от отсутствия пересечения до окружности сечения.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вычислить расстояние от центра сферы до плоскости и сравнить его с радиусом.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11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сферы плоскостью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d&lt;R, пересечение —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расстояние d от центра сферы до плоскости меньше радиуса R, плоскость пересекает сферу. Пересечение образует окружность, лежащую в самой плоскости.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радиус окружности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этой окружности находится в основании перпендикуляра, опущенного из центра сферы на плоскость. Радиус окружности сечения выражается формулой r=√(R^2−d^2).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касательной плоскости
</a:t>
            </a:r>
            <a:endParaRPr lang="en-US" sz="286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d=R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касании расстояние от центра сферы до плоскости равно радиусу: d=R. Следовательно, касательная — частный случай общего правила для взаимного расположения.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называют касательной к сфере, если она имеет с ней ровно одну общую точку. Именно этот признак отличает касание от пересечения по окружности.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по радиусу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точке касания радиус, проведённый из центра сферы, перпендикулярен касательной плоскости. Поэтому перпендикуляр из центра определяет направление касания.
</a:t>
            </a:r>
            <a:endParaRPr lang="en-US" sz="15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радиус сечения при увеличении d
</a:t>
            </a:r>
            <a:endParaRPr lang="en-US" sz="27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r=√(R^2−d^2) показывает: уменьшение r происходит не линейно, а быстрее по мере приближения к касанию.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подтверждает: чем ближе плоскость к положению касательной, тем меньше размер сечения, и при d=R оно исчезает.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получена из r=√(R^2−d^2) при фиксированном R (школьная стереометрия), построено по нормированным значениям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Опустим из центра сферы перпендикуляр на плоскость пересечения. В точке на окружности сечения получаем прямоугольный треугольник, связанный с расстояниями d и r.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через прямоугольный треугольник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этого треугольника равна радиусу сферы R, поскольку соединяет центр сферы с точкой окружности сечения. Один катет равен d — расстоянию от центра до плоскости.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катет равен радиусу окружности сечения r, ведь он измеряет расстояние от основания перпендикуляра до точки пересечения в плоскости.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теореме Пифагора получаем R^2=d^2+r^2, откуда следует основная формула r=√(R^2−d^2).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d=0
</a:t>
            </a:r>
            <a:pPr algn="ctr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расстояние от центра сферы до плоскости равно нулю, поэтому пересечение имеет наибольший возможный радиус.
</a:t>
            </a:r>
            <a:endParaRPr lang="en-US" sz="592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проходит через центр сферы, то d=0. Тогда радиус сечения равен R, а граница сечения — большой круг сферы. Это базовый ориентир для понимания остальных случаев.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(стереометрия), раздел «Сфера и плоскость».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 одну таблицу ключевые выражения: они напрямую связывают уравнения, расстояние d и геометрические результаты пересечения сферы и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сводятся к сравнению d и R и, при d&lt;R, к применению связи r=√(R^2−d^2).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математика: стереометрия и аналитическая геометрия (формула расстояния от точки до плоскости; теорема Пифагора для сечения).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интерпретация: как это выглядит на чертеже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сфера и плоскость «встречаются» в координатах
</a:t>
            </a:r>
            <a:pPr algn="ctr" indent="0" marL="0">
              <a:lnSpc>
                <a:spcPct val="100000"/>
              </a:lnSpc>
              <a:buNone/>
            </a:pPr>
            <a:r>
              <a:rPr lang="en-US" sz="6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Заданы уравнения: сфера с центром и радиусом и плоскость Ax+By+Cz+D=0. Для взаимного расположения вычисляют расстояние d от центра сферы до плоскости. Именно эта величина превращает алгебру в геометрию. 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появляется как окружность на плоском срезе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d&lt;R, то плоскость пересекает сферу и на чертеже возникает окружность сечения. Её геометрический смысл появляется после визуализации: центр окружности лежит в основании перпендикуляра от центра сферы к плоскости. 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— самый «тонкий» контакт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d=R, окружность сечения «схлопывается» в одну точку — точку касания. В этот момент плоскость касается сферы, а перпендикуляр из центра к плоскости становится радиусом к точке касания. 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сферу и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опирается на вычисление расстояния от центра сферы до плоскости и дальнейшее сравнение d и R.
</a:t>
            </a:r>
            <a:endParaRPr lang="en-US" sz="269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области значений расстояния d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R изменение положения плоскости проявляется только через d: радиус сечения убывает и исчезает при приближении к касанию.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области d&gt;R, d=R и d&lt;R полностью определяет число общих точек; внешний наклон плоскости сам по себе не влияет на результат.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зависимость r=√(R^2−d^2) при d&lt;R.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 ответы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тип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уравнение сферы и плоскости. Находят расстояние d от центра сферы до плоскости, сравнивают d и R и получают ответ: нет пересечения, касание или окружность сечения.
</a:t>
            </a:r>
            <a:endParaRPr lang="en-US" sz="114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радиус и площадь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d&lt;R, применяют r=√(R^2−d^2). Далее при необходимости вычисляют площадь сечения по S=πr^2. Такие задачи учат аккуратно переходить от расстояния к геометрии.
</a:t>
            </a:r>
            <a:endParaRPr lang="en-US" sz="1163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условие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найти плоскость, касающуюся сферы, используют критерий d=R. Это превращает геометрическую формулировку в проверяемое уравнение для плоскости и её параметров.
</a:t>
            </a:r>
            <a:endParaRPr lang="en-US" sz="108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удобно интерпретировать: r должен быть действительным только при d&lt;R, а при d=R должно получаться одно пересечение. Такой контроль снижает риск вычислительных ошибок.
</a:t>
            </a:r>
            <a:endParaRPr lang="en-US" sz="11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626" y="1479875"/>
            <a:ext cx="353284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частую ошибку с причиной и правильным ориентиром, чтобы быстрее находить «слабое место» в решении.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промахов связано не с «идеей», а с подстановкой: что считать радиусом, как оформлять расстояние и как делать логическое сравнение d и R.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к решению задач по стереометрии (формула расстояния от точки до плоскости; критерии d и R).
</a:t>
            </a:r>
            <a:endParaRPr lang="en-US" sz="1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сфера—плоскость помогает описывать сечения шаров и круглых тел: от геометрических задач до реальных «срезов» в материалах. По полученному радиусу легко оценить размеры отверстий и выемок.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модели сфера—плоскость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эскизах такая схема применяется для нахождения геометрии срезов куполов и сферических деталей. Переход от расстояния d к радиусу сечения r дает измеряемый результат без сложного перебора вариантов.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сечений встречаются и вне техники: в географии и астрономии рассматривают модели планеты и её сечений. Даже без углубления в физику видно, как геометрия поддерживает наблюдаемую картину.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математики эта тема тренирует пространственное мышление: нужно «перевести» условие в координаты, вычислить расстояние и затем вернуться к геометрическому смыслу пересечения.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d=R, плоскость касается сферы в одной точке; при d&lt;R образуется окружность сечения. Такая классификация полностью достаточна для решения типовых задач темы.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сферы и плоскости задаётся одним параметром — расстоянием d от центра сферы до плоскости. Именно оно показывает, насколько плоскость далеко от центра в перпендикулярном направлении.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d&gt;R, расстояние больше радиуса, поэтому сфера и плоскость не имеют общих точек. Плоскость проходит «слишком далеко» и пересечения не возникает.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классификация взаимного расположения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 по теме: d управляет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расстояния от центра сферы до плоскости с радиусом сферы полностью определяет характер пересечения. Формула r=√(R^2−d^2) связывает исходные параметры и радиус сечения, объединяя аналитическую геометрию и теорему Пифагора.
</a:t>
            </a:r>
            <a:endParaRPr lang="en-US" sz="36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2026-05-12T07:23:09Z</dcterms:created>
  <dcterms:modified xsi:type="dcterms:W3CDTF">2026-05-12T07:23:09Z</dcterms:modified>
</cp:coreProperties>
</file>