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млекопитающие: значение и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которые живут рядом с человеком и приносят пользу или радость.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одомашнивания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млекопитающих началось более 10 тысяч лет назад для получения пищи, одежды и защиты. Это помогло людям перейти от охоты к земледелию и оседлому образу жизни.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Собаки: от волков до верных спутников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произошли от волков около 15 тысяч лет назад. Их приручение стало первым серьезным шагом в одомашнивании млекопитающих и изменило взаимоотношения человека с природой.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собак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помогают охранять жилье, участвуют в охоте и спасательных операциях, а также служат поводырями для незрячих. Они ценятся за верность и умение понимать человека.
</a:t>
            </a:r>
            <a:endParaRPr lang="en-US" sz="873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и функции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насчитывается более 400 пород собак с разным внешним видом и характером. Это помогает выбрать животное для различных целей и условий жизни.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пород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были приручены около 4 тысяч лет назад в Египте. Они помогали контролировать популяцию грызунов и одновременно стали верными спутниками человека.
</a:t>
            </a:r>
            <a:endParaRPr lang="en-US" sz="712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одомашнивания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отличаются независимостью и не требуют постоянного внимания. Это делает их удобными питомцами для занятых людей и жителей городов.
</a:t>
            </a:r>
            <a:endParaRPr lang="en-US" sz="813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и уход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 кошками снижает стресс у владельцев и улучшает эмоциональное состояние, помогая бороться с одиночеством и тревогой.
</a:t>
            </a:r>
            <a:endParaRPr lang="en-US" sz="841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здоровья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кошек как домашних питомцев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ВЦИОМ, 2023 год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домашних млекопитающих в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российских семей выбирают кошек и собак в качестве домашних питомцев, поскольку они легко адаптируются к различным условиям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возглавляют рейтинг питомцев, следом идут собаки, грызуны и кролики занимают меньшую долю.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как удобные питомцы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свинки, хомяки и декоративные крысы — идеальные питомцы для детей из-за своего размера и неприхотливости.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быстро привыкают к человеку и часто участвуют в школьных зооуголках, а также в научных образовательных программах.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Кролики в домашнем хозяйстве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Кроме ролей компаньонов, кролики используются ради мяса и мягкой шерсти.
2. Некоторые породы селекционируются специально как декоративные для домашнего содержания.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Кролики обладают дружелюбным характером и чистоплотностью, что делает их привлекательными домашними питомцами.
2. Их легко приручить, что особенно важно при содержании в семьях с детьми.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Коровы: молоко и мясо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 численность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Коровы были одомашнены 8–10 тысяч лет назад, сегодня в России их более семи миллионов. Они обеспечивают население молоком и мясом, являясь важной частью сельского хозяйства.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 породы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породы, такие как голштинская, симментальская и ярославская, отличаются продуктивностью в молочном и мясном направлении, а также адаптированы к условиям содержания.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Лошади: значение и сферы использования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Одомашнены 6–7 тысяч лет назад в Евразии, лошади использовались для транспортировки, сельхозработ и спорта. Они также важны в иппотерапии для лечения пациентов.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роли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тяжеловозы для грузовых работ, верховые для езды и спортивных соревнований, а также пони, которые пользуются популярностью у детей и начинающих.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и специализация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8693" y="786300"/>
            <a:ext cx="4328364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академия наук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домашних млекопитающих по функциям 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демонстрирует, как различные млекопитающие выполняют функции компаньонов, охраны, производства пищи и спорта, с указанием средней продолжительности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 более долгой жизнью чаще становятся близкими спутниками человека, а также выполняют разнообразные социально-экономические функции.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Свиньи в сельском хозяйстве и быту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Свиньи одомашнены более 9 тысяч лет назад на территории Ближнего Востока. Они известны высоким темпом набора массы и неприхотливостью в питании, что делает их выгодными для хозяйств.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свиньи выращиваются главным образом для получения мяса, жира и кожи. В некоторых странах их используют для поиска грибов, например, трюфелей, благодаря острому обонянию.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Козы и овцы: молочные и шерстяные ресурсы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Овцы — одни из первых одомашненных животных. Их шерсть широко используется в текстильной промышленности, а мясо служит питательным продуктом. Особенно ценятся породы с качественной шерстью, такие как романовская овца.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Овцы — источник овечьей шерсти и мяса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Козы дают молоко с высоким содержанием белков и витаминов, оно легче усваивается и часто рекомендовано людям с аллергией на коровье молоко. Зааненская коза — одна из самых продуктивных пород молочного направления.
</a:t>
            </a:r>
            <a:endParaRPr lang="en-US" sz="835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козьего молока при аллергиях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7725" y="1574710"/>
            <a:ext cx="4411500" cy="32052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Меньшие домашние млекопитающие: хорьки, шиншиллы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62645" y="1724875"/>
            <a:ext cx="3214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Хорьки, используемые ранее для охоты, сегодня ценятся за активность и общительность. Они легко привыкают к людям и требуют регулярного внимания в домашних условиях.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62575" y="3435000"/>
            <a:ext cx="3214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Шиншиллы славятся густой, мягкой шерстью и могут жить до 10 лет. Для их содержания необходимы просторные клетки и специальный уход, что делает их питомцами для более ответственных владельцев.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российского рынка домашних животных, 2022 год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расходов на содержание питомцев в семье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бюджета семьи уходит на питание и медицинское обслуживание питомцев, обеспечивая их здоровье и удовлетворение базовых потребностей.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показывает, что владельцы домашних животных придают первоочередное значение качественной еде и своевременной ветеринарной помощи.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домашних млекопитающих на здоровье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 питомцами помогает снизить уровень стресса и улучшить эмоциональное состояние. Такие занятия, как прогулки и игры, способствуют физической активности владельцев.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подтверждают, что дети, живущие с животными, реже сталкиваются с аллергиями и развивают лучшие социальные навыки, что положительно сказывается на общем развитии.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аспекты содержания домашних животных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России действует федеральный закон №498-ФЗ, который регулирует права животных и обязанности людей, направленный на ответственный уход и защиту домашних питомцев.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Владельцы должны обеспечить животным заботу, безопасность и здоровье, исключая любые проявления жестокого обращения и пренебрежения.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приобретения домашнего млекопитающего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выбора и адаптации питомца в доме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гаджеты для ухода за домашними животными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устройства позволяют контролировать режим питания питомцев и своевременно подавать корм и воду. Это удобно при занятости владельцев и гарантирует регулярность кормления.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кормушки и поилки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Ошейники с GPS помогают отслеживать перемещения и активность животных, обеспечивая безопасность и своевременное реагирование при исчезновении питомца из поля зрения.
</a:t>
            </a:r>
            <a:endParaRPr lang="en-US" sz="86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GPS-ошейники для контроля активности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с программируемыми функциями стимулируют умственную и физическую активность животных, уменьшая скуку и поддерживая их здоровье в домашних условиях.
</a:t>
            </a:r>
            <a:endParaRPr lang="en-US" sz="933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игрушки для развлечения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00" y="1334582"/>
            <a:ext cx="3829800" cy="33847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400" y="623700"/>
            <a:ext cx="80757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 рекорды среди домашних млекопитающих
</a:t>
            </a:r>
            <a:endParaRPr lang="en-US" sz="2458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96525" y="192792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мастиф считается крупнейшей породой собак, некоторые особи достигают 110 кг веса. Самая старшая домашняя кошка дожила до 38 лет — рекорд, зафиксированный в США.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72050" y="1333750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Рекордные размеры и долгожительство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6525" y="374487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численности домашних животных лидирует Китай, где миллионы семей содержат питомцев, что отражает растущую популярность и значимость домашних млекопитающих во всем мире.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172050" y="3150673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распространения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домашних млекопитающих в нашей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не только дарят радость, но и формируют ответственность и эмпатию у людей. Новые технологии улучшают уход и качество жизни питомцев, создавая перспективы для их защиты и развития.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2026-05-08T22:23:47Z</dcterms:created>
  <dcterms:modified xsi:type="dcterms:W3CDTF">2026-05-08T22:23:47Z</dcterms:modified>
</cp:coreProperties>
</file>