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четырёхугольника: как находить и сравнивать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любой четырёхугольной фигуры?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четырёхугольник и зачем нужна площадь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 — это фигура с четырьмя сторонами и углами. Площадь помогает сравнивать чертежи, решать задачи и понимать размеры предметов в реальной жизни.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10 000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квадратных сантиметров составляют один квадратный метр.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единицах, потому что она показывает не длину, а размер поверхности.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соотношение единиц площади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прямоугольник: самые простые формулы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находят по формуле S = a × b. Достаточно знать длины двух соседних сторон, потому что все углы здесь прямые, а противоположные стороны равны.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все стороны одинаковые, поэтому формула ещё короче: S = a². Она показывает, что площадь равна произведению стороны на саму себя.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прямоугольник часто служат моделью для более сложных фигур. Если научиться быстро находить их площадь, легче решать задачи с чертежами и составными фигурами.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основных четырёхугольников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четырёхугольников площадь находят по разным данным: сторонам, высоте или диагоналям.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зависит от того, какие элементы фигуры известны и как она устроена.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увеличении стороны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прямоугольника с постоянной шириной 3 см рост площади тоже идёт равномерно и предсказуемо.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стороны заметно изменяет площадь, поэтому важно внимательно измерять данные.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формулам S = a² и S = a × b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высота особенно важна в параллелограмме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параллелограмма — это перпендикулярное расстояние от основания до противоположной стороны или её продолжения. Она не совпадает с наклонной боковой стороной фигуры.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S = a × h именно высота показывает, сколько «рядов» основания укладывается в фигуру. Поэтому без перпендикуляра площадь нельзя найти точно.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не меняет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параллелограмм наклонить, но сохранить основание и высоту, его площадь останется той же. Меняется только внешний вид, а не размер поверхности.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Ромб: две удобные формулы площади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сторона и 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похож на наклоненный квадрат, но его углы могут быть разными. Когда на чертеже дана высота, площадь удобно считать по формуле S = a × h. Это самый прямой путь, если известны основание и перпендикуляр.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задаче проще использовать диагонали: S = (d1 × d2) / 2. Диагонали ромба пересекаются под прямым углом и делят фигуру на четыре равных прямоугольных треугольника, что помогает увидеть формулу.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формулу площади четырёхугольника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выбора: от распознавания фигуры к подходящей формуле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053" y="1426907"/>
            <a:ext cx="4246719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фигуру по её признакам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 стороны и углы, затем выбираем нужную формулу площади.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фигуры напрямую подсказывают, какую формулу использовать для вычисления площади.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формулы школьного курса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входят в формулу площади трапеции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параллельные стороны определяют площадь трапеции: именно их сумма делится пополам и умножается на высоту.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трапеции S = (a + b) × h / 2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разных четырёхугольников при одинаковой высоте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фигур высота одинакова, поэтому различие площадей связано главным образом с основанием и формулой вычисления.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высоте площадь растёт вместе с основанием, а у трапеции и параллелограмма значения могут совпадать.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формулам площади четырёхугольников на основе заданных размеров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фигуры можно разбивать на простые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на 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выглядит неровной, её удобно мысленно разделить на знакомые элементы: прямоугольники, треугольники или трапеции. Так задача становится короче и понятнее.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складывается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Найдя площадь каждой части отдельно, затем складывают полученные значения. Этот способ работает, когда нет одной готовой формулы для всей фигуры.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особенно полезно, если на рисунке указаны размеры только отдельных участков. Тогда можно использовать все данные без лишних догадок.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площадь четырёхугольника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чертежа и выборе формулы площади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нахождении площади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не в счёте, а в выборе нужной величины: стороны, высоты или диагонали.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ошибок — неверное понимание высоты; значит, перед вычислением нужно внимательно проверять чертёж.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ошибкам при изучении площади четырёхугольников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62" y="3718345"/>
            <a:ext cx="514451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площадь четырёхугольника нужна в 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для пола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рассчитать, сколько плитки понадобится для комнаты, чтобы не купить слишком мало или слишком много материала.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Краска для стен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площадь поверхности, можно примерно оценить расход краски и заранее понять, хватит ли одной банки или потребуется больше.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занавески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ткани площадь подсказывает, сколько материала нужно для шторы, покрывала или другой вещи прямоугольной формы.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Поделки и 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картона, бумаги и упаковки площадь показывает, поместится ли нужная деталь и сколько листов потребуется для работы.
</a:t>
            </a:r>
            <a:endParaRPr lang="en-US" sz="14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с ответами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размеры даны в сантиметрах, поэтому ответы записаны в квадратных сантиметрах.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выбирается по виду фигуры, а не по тому, какие числа легче подставить. Все ответы согласованы с единицами измерения.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формулам площади четырёхугольников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полученных площадей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значениями показывает, что даже похожие по размерам фигуры могут заметно отличаться по площади.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результат у трапеции, а самый маленький — у прямоугольника. Сравнение помогает быстро оценивать ответы без сложных подсчётов.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из примеров вычислений на предыдущем слайде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и здравый смысл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знак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не может быть отрицательной. Если в вычислениях получилось отрицательное число, значит, где-то допущена ошибка в записи формулы или в подстановке данных.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обязательно должны быть квадратные единицы: см², дм² или м². Без них число не показывает, что именно было найдено.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как меняется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увеличилась в два раза, площадь обычно меняется не так же. У квадрата она становится в четыре раза больше, поэтому полезно сравнивать порядок величины.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 чертежом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большой или слишком маленький результат легко заметить, если мысленно сопоставить его с размерами фигуры на рисунке и здравым смыслом.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четырёхугольника: 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четырёхугольника всегда считают по его виду и известным элементам. Если помнить формулы, внимательно различать высоту и сторону и проверять ответ, задачи становятся понятными и решаются быстро.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2026-05-29T03:13:57Z</dcterms:created>
  <dcterms:modified xsi:type="dcterms:W3CDTF">2026-05-29T03:13:57Z</dcterms:modified>
</cp:coreProperties>
</file>