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БССР в годы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аспекты участия БССР в Второй мировой войне и их последствия.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накануне войны: исторический фон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 году Белорусская ССР была частью Советского Союза, занимая важное стратегическое положение между Европой и СССР. С преимущественно аграрной экономикой, здесь проживало около пяти миллионов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Второй мировой войны и вовлечение БССР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сентября 1939 года Германия напала на Польшу, что стало началом Второй мировой войны. БССР, граничившая с Польшей, оказалась втянутой в конфликт уже осенью этого года.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 регионе привели к перемещениям войск и первых боевых операций на территории БССР, меняя ее политическую и социальную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Западной Беларуси к БССР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1939 года ознаменовался присоединением Западной Беларуси к БССР после раздела Польши между СССР и Германией. Территория республики увеличилась примерно на 100 тысяч квадратных километров.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выросла почти вдвое — с пяти до девяти миллионов. Новый регион начал интеграцию в советскую политическую и экономическую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Массированные бомбардировки городов: Минск и Брест
</a:t>
            </a:r>
            <a:pPr algn="ct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нацистская Германия начала операцию «Барбаросса». В первые часы подверглись бомбардировкам Минск, Брест и Гродно — ключевые промышленные и транспортные центры БССР, что вызвало массовые разрушения и жертвы среди мирного населения.
</a:t>
            </a:r>
            <a:endParaRPr lang="en-US" sz="108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продвижение немецких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дивизии стремительно вошли вглубь белорусской территории, пересекая границы и занимая стратегические точки. Это привело к скорому началу оккупации и установлению контроля над всей республикой.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Великой Отечественной войны: первые удары по БССР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территории и установление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за несколько недель летом 1941 года немецкие войска захватили почти всю территорию БССР, превратив республику в одну из первых полностью оккупированных областей Советского Союза.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БССР немецкими войсками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репрессий и насильственных мероприятий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оккупационным режимом началась депортация населения, массовые аресты, введение новых правил и ограничений, направленных на подавление сопротивления и эксплуатацию жителей.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оккупации и административный порядок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Генеральный округ Беларусь под контролем рейхскомиссариата «Остланд» с центром в Минске, управлявший территорией и населением согласно немецким мандатам.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налоги и мобилизация местных жителей для принудительных работ в пользу оккупантов, что усилило социальное напряжение и экономическую эксплуатацию.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массовые репрессии, расстрелы и депортации населения. В ответ формировались первые группы сопротивления, начавшие борьбу с оккупантами.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в БССР: борьба на оккупированной земле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партизан в диверсиях
</a:t>
            </a:r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1943 году в БССР насчитывалось более 145 тысяч партизан, которые намеренно разрушали ключевые объекты инфраструктуры, в том числе свыше 3000 железнодорожных мостов, снижая снабжение немецких войск.
</a:t>
            </a:r>
            <a:endParaRPr lang="en-US" sz="1174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Подрыв транспортных коммуникаций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организовали многочисленные атаки на транспортные эшелоны, нанося значительный урон военной логистике врага и создавая сложности в его боевой деятельности.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поддержка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обеспечивали партизан продовольствием, информацией и убежищем, что способствовало росту движения и его эффективной борьбе против оккупационных сил.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Подполья и молодёжное сопротивление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БССР формировались подпольные организации, особенно в Минске, Витебске и Барановичах, занимающиеся борьбой против оккупантов через агитацию и сбор разведданных.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группы широко распространяли листовки, передавали важную информацию Красной армии и устраивали диверсии, существенно поддерживая фронтовое сопротивление.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побегов из гетто и помощь раненым стали важным элементом сопротивления, спасая жизни и укрепляя мораль в тяжелых условиях оккупации.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молодых белорусов получили государственные награды за проявленное мужество и самоотверженность в борьбе с врагом.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разрушения в БССР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войны население БССР сократилось примерно на треть, потеряв около трех миллионов человек, что отражает масштаб человеческих жертв среди мирного населения и военных.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209 городов и свыше 9 тысяч деревень были разрушены. Среди погибших около двух миллионов гражданских, включая 800 тысяч евреев, погибших в Холокосте на территории республики.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Гетто и судьба еврейского населения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Минск, Гомель и Могилев немцы создали закрытые гетто, где в ужасных условиях содержались тысячи евреев. Многие из них были впоследствии уничтожены или депортированы в лагеря смерти.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Сожжённые деревни – символ сопротивления и трагедии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Хатынь стала символом жестокости оккупации: её полностью сожгли вместе с жителями в 1943 году. Более 600 населённых пунктов в БССР пострадали таким же образом.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Концлагерь Тростенец – место массовых убийств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Тростенец находился под Минском и стал крупнейшим местом гибели свыше 200 тысяч человек, в основном евреев, мирных жителей и военнопленных, уничтоженных нацистами.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и трагедия Хатыни: память о жертвах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Беларуси: операция «Багратион»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 началась в июне 1944 года и стала одной из крупнейших наступательных операций Красной армии на Восточном фронте. За несколько месяцев была освобождена вся территория БССР.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операции приняли участие свыше 1,6 миллиона советских солдат, которые освободили 118 городов и тысячи деревень. Потери вражеских войск превысили 400 тысяч человек, что существенно ослабило нацистов.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 миллиона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республики были мобилизованы для защиты Родины и участия в сражениях.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1,3 миллиона белорусов принимали активное участие в боях, включая добровольцев и призывников, проявляя мужество и верность Родине.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СССР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белорусов в европейское сопротивление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во Французском сопротивлении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бойцы влились в органы сопротивления Франции, помогая разгромить немецких оккупантов и защищая местное население.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подвигов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белорусских партизан и фронтовиков освещались в зарубежной прессе, укрепляя международную поддержку антифашистского движения.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Отмеченные наградами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героизм белорусские участники европейского сопротивления получили многочисленные советские и союзнические военные награды.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в Польше и Югославии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Бойцы из БССР активно действовали в иностранных партизанских отрядах, оказывая важную поддержку антифашистским силам на разных фронтах.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промышленности и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послевоенные годы были посвящены восстановлению разрушенных заводов и фабрик, возвращению эвакуированных предприятий и строительству новых электростанций. Инфраструктура активно модернизировалась.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Беларуси после войны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городов и жилых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и другие города были практически заново отстроены: к 1950 году восстановлены промышленные объекты, построены жилые дома и восстановлен транспорт, что дало толчок развитию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населения БССР после освобождения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столкнулось с острой нехваткой продовольствия и товаров первой необходимости, что обострило проблемы повседневной жизни в первое послевоенное время.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начался возврат эвакуированных семей и освобождённых из концлагерей, что способствовало постепенному восстановлению общественной стабильности.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активно возрождались системы образования и здравоохранения — возводились школы, больницы и детские сады для улучшения качества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и мировой порядок после войны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— Учредительное заседание ООН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стала одной из стран-основательниц Организации Объединённых Наций, что подчеркнуло её международный статус и роль в послевоенном мире.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подписание устава ООН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вместе с Украинской ССР и СССР официально подписала Устав ООН, обозначив свою независимость и значимость на международной арене.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в Сан-Франциско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БССР участвовали в конференции, где был подписан устав ООН, укрепляя позиции республики в глобальной политике.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международных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БССР продолжала влиять на процессы установления мира в Европе через участие в различных международных форумах и организациях.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значимость для Беларуси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послевоенные годы в Беларуси сформировались традиции памяти — День Победы, строительство мемориалов и музеев, отражающих трагедию и героизм народа.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способствовали укреплению национальной идентичности и гражданской солидарности, напоминая о ценности мира и необходимости уважения к историческому наследию.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уроков войны для молодёжи Беларуси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партизанского движения и героизма тех времён формирует у молодого поколения патриотизм и понимание ответственности за мир и безопасность.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программах активно внедряются исторические материалы, которые рассказывают о событиях и людях, предотвративших разрушение Родины.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внешкольные мероприятия помогают молодёжи осознать цену мира и важность сохранения памяти о героическом прошлом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роль и наследие БССР в годы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внесла огромный вклад в Победу и учила будущие поколения важности памяти, устойчивости и мира, формируя национальную идентичность и уважение к героизму народа.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2026-05-11T03:04:19Z</dcterms:created>
  <dcterms:modified xsi:type="dcterms:W3CDTF">2026-05-11T03:04:19Z</dcterms:modified>
</cp:coreProperties>
</file>