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что важно знать сразу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уже меняется — важно понимать причины, данные и действия.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меняется и как это влияет на нас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медленно, но его последствия уже видны в повседневной жизни. Мы разберём, откуда учёные берут данные, что вызывает потепление и какие решения доступны школе и городу.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описывают по долгим средним значениям, а не по одному дню. Это помогает отличать обычную погоду от устойчивых изменений.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(WMO)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минимальный срок, который используют для описания климата.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423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жизни людей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усиливает тепловой стресс, а перегрев особенно опасен для детей и пожилых людей. Важно заранее знать, где можно укрыться в тени и попить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 и засухи мешают сельскому хозяйству: одни поля заливает, другие пересыхают. Из-за этого страдают запасы еды и стабильность цен.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грязнее и жарче, труднее идти в школу пешком или ехать на велосипеде. Безопасные маршруты и чистый воздух становятся особенно важными.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Паводки, ливни и перегрузка ливнёвок могут повредить дома, дворы и дороги. Городу приходится заранее готовить дренаж, тень и места для 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сезоны сдвигают сроки цветения, созревания семян и миграций животных. Когда весна наступает раньше, многие виды не успевают подстроить свой цикл.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лесные пожары меняют привычные места обитания. Одни растения сохнут, другие вытесняются, а животным становится труднее находить пищу и укрытие.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природных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насекомые, птицы и растения «не совпадают по времени», цепочки в природе нарушаются. Из-за этого экосистемы становятся менее устойчивыми и беднее по видам.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погоду от климата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краткосрочные наблюдения и долгосрочную статистику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связанной системе Земли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аккумулятор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 хранит больше энергии, чем кажется. Затем это тепло постепенно передаётся воздуху и меняет погоду над сушей, усиливая жару, влажность и штормовые условия.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отражение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снег отражают солнечный свет, но при таянии поверхность темнеет и нагревается сильнее. Так изменения в Арктике ускоряют изменения далеко за её пределами.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животные тоже участвуют в обмене углеродом и влагой. Когда лес вырубают или он горит, система теряет часть своей устойчивости и баланса.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парниковый эффект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Естественный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пропускают солнечный свет к поверхности, а часть тепла задерживают в атмосфере. Благодаря этому Земля остаётся достаточно тёплой для жизни.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воздухе становится больше углекислого газа, метана и других газов, тепло уходит медленнее. Атмосфера работает как слишком плотное одеяло.
</a:t>
            </a:r>
            <a:endParaRPr lang="en-US" sz="1212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средняя температура растёт, а вместе с ней усиливаются риски жары, засух и ливней. Поэтому важно уменьшать выбросы.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газы усиливают потепление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газы не одинаковы по источникам, но все усиливают потепление. Главная причина роста — деятельность человека.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нужно начинать с энергетики, транспорта, сельского хозяйства и защиты лесов.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учёные узнают о климате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изменения температуры и осадков по всему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Видят облачность, лёд и температуру океана из космоса.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буи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температуру и солёность в море.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и 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следы прошлых климатов в льду и древесине.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температуры: как выглядит потепление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приходятся на последние десятилетия, когда потепление ускорилось и стало устойчивым в разных регионах планеты.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виден как долгий восходящий тренд, а не как разовые колебания. Последние десятилетия заметно теплее предыдущих периодов.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GISTEMP, температурные аномалии поверхности Земли; обзор по историческому ряду наблюдений, обновления до 2024 года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уровня моря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усиливает риск подтоплений для портов, набережных и низких прибрежных районов, даже если рост кажется медленным.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длинной шкале видно уверенное повышение уровня моря. Это связано с таянием льда и расширением тёплой воды.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Sea Level Rise, глобальный средний уровень моря по спутниковым и береговым наблюдениям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колебания климата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могут временно охлаждать климат: пыль и аэрозоли отражают часть солнечного света. Эффект заметен, но обычно длится недолго.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и долгий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циклы Земли очень медленно меняют климат на тысячелетиях. Поэтому они не могут объяснить быстрое потепление, наблюдаемое в последние десятилетия.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 колебания Эль-Ниньо/Ла-Нинья меняют распределение тепла в атмосфере и океане. Они объясняют краткие колебания, а не долгий рост температуры.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человека стало главным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даёт основную долю выбросов углекислого газа. Это происходит на электростанциях, в котельных, транспорте и промышленности, где энергия получается за счёт топлива.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производство увеличивают выбросы не только через топливо, но и через высокое потребление энергии. Чем больше поездок и товаров, тем выше нагрузка на климат.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пожары уменьшают площади лесов, которые поглощают CO2. Когда деревья исчезают, углерод остаётся в атмосфере дольше и усиливает потепление.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парниковые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и закись азота дополняют эффект от CO2. Метан связан с добычей газа и сельским хозяйством, а закись азота — с удобрениями и обработкой почв.
</a:t>
            </a:r>
            <a:endParaRPr lang="en-US" sz="11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экстремальная погода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периоды становятся опаснее для детей, пожилых людей и тех, кто много времени проводит на улице. Тепловой стресс может быстро ухудшать самочувствие.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засушливые периоды снижают влажность почвы, ухудшают состояние растений и повышают риск пожаров. Земля и леса восстанавливаются после этого медленно.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могут быть короче, но интенсивнее, поэтому чаще перегружают ливнёвки и вызывают локальные подтопления во дворах, на улицах и в подвалах.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Пожароопасные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и поверхность суши прогреваются, пожароопасный сезон начинается раньше и длится дольше. Маленькая искра в таких условиях может привести к крупному пожару.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 и 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ареалов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смещают ареалы к северу или выше в горы, где сохраняются подходящие температуры. Но не все могут быстро найти новые места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сроках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растений, появление насекомых и сезон размножения животных меняются не одновременно. Из-за этого пищевые цепочки становятся менее устойчивыми и хуже работают.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особенно чувствительны к перегреву воды, а арктические виды зависят от льда и холода. Их среда обитания сокращается быстрее, чем они приспосабливаются.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страдают от засух, вредителей и пожаров. Когда деревья ослабевают, экосистема хуже удерживает влагу, хранит углерод и поддерживает разнообразие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оценке ВОЗ, каждый год жара и связанные с ней факторы приводят к десяткам тысяч преждевременных смертей в Европе. Это подчёркивает, насколько опасны экстремальные температуры.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оценки влияния жары на здоровье в Европе
</a:t>
            </a:r>
            <a:endParaRPr lang="en-US" sz="65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
</a:t>
            </a:r>
            <a:endParaRPr lang="en-US" sz="5154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в Европе ежегодно связаны с жарой и её последствиями.
</a:t>
            </a:r>
            <a:endParaRPr lang="en-US" sz="23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океаны и ледники важны для всех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как запас воды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снежные покровы накапливают пресную воду зимой и медленно отдают её летом. Когда таяние ускоряется, баланс нарушается, а сток воды становится менее предсказуемым.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большую часть лишнего тепла, поэтому нагревается и расширяется. Вместе с талой водой это ведёт к росту уровня моря и изменению течений.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суши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океане и льдах влияют на погоду далеко от побережий. Меняются влажность, ветры и сезонность осадков, поэтому последствия ощущаются даже в глубине материков.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делать: смягчение и адаптация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взаимодополняющих пути: уменьшать причины потепления и готовиться к его последствиям одновременно.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уже сейчас, но у школы, семьи и города есть реальные шаги: меньше тратить энергию, беречь воду, наблюдать за погодой и помогать друг другу в жару и ливни.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2026-07-26T18:58:04Z</dcterms:created>
  <dcterms:modified xsi:type="dcterms:W3CDTF">2026-07-26T18:58:04Z</dcterms:modified>
</cp:coreProperties>
</file>