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стране, где география, история и культура тесно связаны.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Украина: страна, люди, история
</a:t>
            </a:r>
            <a:endParaRPr lang="en-US" sz="275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 перекрёстке природ и истории
</a:t>
            </a:r>
            <a:endParaRPr lang="en-US" sz="240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 — большая страна Восточной Европы, где рядом существуют леса, степи и Карпаты. Здесь живут миллионы людей, работают крупные города и развиваются сельское хозяйство, промышленность и IT.
</a:t>
            </a:r>
            <a:endParaRPr lang="en-US" sz="1399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в пространстве Европы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лежит в Восточной Европе и имеет длинную границу с несколькими соседними государствами. Её положение делает страну важным связующим пространством между разными регионами континента.
</a:t>
            </a:r>
            <a:endParaRPr lang="en-US" sz="152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страна выходит к Чёрному и Азовскому морям. Это влияет на торговлю, транспорт, климат прибрежных районов и развитие портовых городов, особенно на юге и юго-востоке.
</a:t>
            </a:r>
            <a:endParaRPr lang="en-US" sz="152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Украины составляет около 603,7 тыс. км², а столицей является Киев. На такой территории соседствуют большие города, сельские районы, равнины и горные области, формируя очень разный жизненный уклад.
</a:t>
            </a:r>
            <a:endParaRPr lang="en-US" sz="15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зоны, климат и реки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создают заметные различия между севером, центром, югом и западом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сменяются от лесов к степям и горам, а реки связывают регионы страны в единую природную систему.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Украины и общегеографическим сведениям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их роли
</a:t>
            </a:r>
            <a:endParaRPr lang="en-US" sz="3493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выполняют разные функции: управленческую, промышленную, портовую, культурную и образовательную.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распределяют функции страны: одни управляют, другие производят, обучают или связывают Украину с внешним миром через море.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карте городов Украины и их известным функциям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природе и хозяйству страны устойчивость
</a:t>
            </a:r>
            <a:endParaRPr lang="en-US" sz="193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Чёрнозёмы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Чёрнозёмы — одна из главных природных ценностей страны. Они особенно плодородны, поэтому на юге и в центре Украины широко развиты зерновые и масличные культуры.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руда, уголь и газ долго были важны для промышленности. Эти ресурсы поддерживают металлургию, энергетику и производство материалов, хотя их распределение по стране неравномерно.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степи, леса и речные долины делают ландшафт Украины разнообразным. На западе особенно выделяются Карпаты, где природа заметно отличается от центральных равнин.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 строительные материалы тоже имеют значение для хозяйства. Они используются в пищевой сфере, добыче и строительстве, помогая развивать города и инфраструктуру.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люди в Украине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Украины — украинский, и он звучит в школе, официальных документах и средствах массовой информации. Вместе с тем многие жители свободно пользуются и другими языками в семье и общении.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регионах слышны русский, крымскотатарский, венгерский, румынский и другие языки. Такое разнообразие отражает сложную историю страны и её культурную многослойность.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связь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остаются очень важной частью повседневной жизни. Встречи с родственниками, совместные обеды и уважение к старшим помогают сохранять связь между поколениями.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заметно в быту: гостей часто встречают тепло и с вниманием. Праздники, общие застолья и домашние традиции помогают людям чувствовать себя частью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кухня и литература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Украинская культура легко узнаётся по вышиванке, орнаментам и народным узорам. Эти символы встречаются в одежде, оформлении праздников и современном дизайне, соединяя прошлое и настоящее.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танец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и танцы сохраняют живую энергию местных обычаев. Они звучат на праздниках, в школах и на сцене, показывая, что фольклор остаётся частью современной культуры.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Украинская кухня известна борщом, варениками, голубцами и узваром. Эти блюда ценят за домашний вкус, сезонные продукты и связь с семейными рецептами, которые передаются из поколения в поколение.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классика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Шевченко, Леся Украинка и Иван Франко — ключевые имена украинской литературы. Их произведения помогают понять язык, историю и взгляды людей разных эпох.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63" y="1451264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узнают сразу
</a:t>
            </a:r>
            <a:endParaRPr lang="en-US" sz="284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писанки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занимает важное место в семейных традициях. К празднику готовят писанки, которые украшают сложными узорами и цветами, а также собираются за общим столом.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 многих местах звучат колядки — праздничные песни, которыми поздравляют семьи и соседей. Этот обычай создаёт ощущение общности и сохраняет связь с народной культурой.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Хлеб-соль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соль — знак уважения, гостеприимства и добрых намерений. Такой приём гостей подчёркивает важность вежливости, встречи и открытости к человеку.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Вышиванка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Вышиванка стала символом памяти о предках и уважения к наследию. Её надевают на праздники, школьные события и государственные даты, соединяя традицию с современностью.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линия: главные этапы
</a:t>
            </a:r>
            <a:endParaRPr lang="en-US" sz="251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 менялись государственность, власть и исторический опыт страны.
</a:t>
            </a:r>
            <a:endParaRPr lang="en-US" sz="8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Унитарное государство означает единые законы и общую систему управления для всей страны; на местах работают 24 области и другие административные единицы.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составляют основу местного управления.
</a:t>
            </a:r>
            <a:endParaRPr lang="en-US" sz="2687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Украины; административно-территориальное устройство Украины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профессии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Украины сочетает сельское хозяйство, промышленность и цифровые сервисы, поэтому в разных регионах востребованы очень разные навыки и профессии.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разнообразна: сильны и традиционные отрасли, и современные сервисы; это поддерживает занятость в городах и сельских районах.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ключевым отраслям экономики Украины, отражённым в учебных и справочных материалах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люди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Украине заметно различаются по среде работы: одни связаны с полем и урожаем, другие — с городом, инфраструктурой и услугами.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городская экономика дополняют друг друга: стране нужны и специалисты для поля, и кадры для технологий, медицины и транспорта.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структуре занятости в Украине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ступени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начинается с детского сада и школы, где формируются базовые навыки чтения, счёта, общения и самостоятельной работы. Это основа для дальнейшего выбора пути.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колледжи помогают быстро получить прикладную специальность. Такой путь особенно важен для технических, сервисных и производственных направлений, где ценятся практические умения.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готовят инженеров, учителей, врачей, программистов и исследователей. Важную роль играют математика, естественные науки и современные цифровые дисциплины.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развивается в университетах и исследовательских институтах. Здесь работают команды, которые изучают технику, медицину, физику, биологию и новые технологии.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самых узнаваемых имени в украинской науке и технике — Сергей Королёв и Игорь Сикорский; их работы повлияли на космос и авиацию во всём мире.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 стали символами мирового технического прогресса.
</a:t>
            </a:r>
            <a:endParaRPr lang="en-US" sz="2364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о Сергее Королёве и Игоре Сикорском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связи внутри страны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связывает крупные города, промышленные центры, сельскохозяйственные районы и морские порты, поэтому движение товаров и людей остаётся важной частью экономики.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автотрассы и порты создают единую систему обмена между регионами; это особенно важно для промышленности и аграрного экспорта.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транспортной системе Украины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жителей страны живут в городах, поэтому именно там сосредоточены школа, медицина, услуги, культура и большая часть повседневной активности.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страны живут в городах.
</a:t>
            </a:r>
            <a:endParaRPr lang="en-US" sz="2687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Urban population (% of total population), Украина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связи и обмены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Украинские города участвуют в международных фестивалях, выставках и культурных обменах. Такие события помогают показывать местные традиции и одновременно знакомиться с опытом других стран.
</a:t>
            </a:r>
            <a:endParaRPr lang="en-US" sz="1247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обмены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студенческие программы обмена дают возможность учиться вместе с ровесниками из других государств, развивать языки и лучше понимать разные образовательные системы.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участие в международных организациях связывают Украину с Европой и миром. Это важно для экономики, образования, науки и совместных проектов.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в одной таблице
</a:t>
            </a:r>
            <a:endParaRPr lang="en-US" sz="2646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помогает быстро повторить главные сведения об Украине: географию, язык, столицу, природные зоны и основные отрасли экономики.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короткой таблице видно, что Украина сочетает крупную территорию, разнообразную природу и смешанную экономику с сильными региональными различиями.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презентации и справочным сведениям об Украине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мини-викторина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 — это страна, где география, история, культура и современная жизнь тесно связаны. Если вы запомнили карту, реки, язык и отрасли экономики, значит, главное уже усвоено.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2026-07-27T00:09:14Z</dcterms:created>
  <dcterms:modified xsi:type="dcterms:W3CDTF">2026-07-27T00:09:14Z</dcterms:modified>
</cp:coreProperties>
</file>