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второй половины XIX века: главные темы и авторы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реализма, сильных героев и больших нравственных вопросов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отмены крепостного права страна быстро менялась: росли города, появлялись новые дороги и фабрики, усиливались различия между людьми. Писатели внимательнее смотрели на жизнь простых людей и их трудности.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изменилась во второй половине XIX века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показывает жизнь такой, какая она есть: с повседневными деталями, настоящими характерами и понятными причинами поступков героев.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произведений оказываются обычные люди, их выбор, столкновения с обществом и последствия ошибок, которые нельзя скрыть или исправить легко.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реалистической литературы особенно важны правдивость, психологическая глубина и внимание к социальной несправедливости, бедности и семейным конфликтам.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как главное направление эпохи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авторы определили облик русской классики и раскрыли разные стороны жизни общества.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писателей общая цель — показать человека в столкновении с эпохой, но каждый сделал это по-своему.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литературы; обзор произведений XIX века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писатели и их вклад в литературу XIX века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Тургенев: конфликт поколений и образ Базарова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и новое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часто показывает, как разные взгляды на жизнь сталкиваются в одной семье или одном обществе. Из-за этого его герои спорят не только друг с другом, но и с самим временем.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как герой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«Отцы и дети» Базаров отвергает авторитеты и вызывает острые споры со старшим поколением. Его образ связан с нигилизмом и стал одним из самых узнаваемых в русской литературе.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правдиво показал купеческий быт, где деньги, семейная власть и строгие правила часто оказываются сильнее личных чувств и свободы.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«Гроза» и «Свои люди — сочтёмся!» особенно заметны столкновения между живой душой человека и жестокими, привычными порядками.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персонажи говорят естественно и выразительно, поэтому сцены звучат как настоящая жизнь. Именно поэтому Островского называют основателем русского национального театра.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 и мир русской драмы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71035"/>
            <a:ext cx="3832800" cy="18205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второй половины XIX века и их главные темы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произведения, которые помогают увидеть главные вопросы эпохи.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повторяются темы долга, народа и нравственного выбора, поэтому литература эпохи звучит очень современно.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литературе, XIX век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сделал судьбу народа главной темой своей поэзии. В его стихах слышны бедность, тяжёлый труд и боль людей, которых редко замечали раньше.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«Железная дорога» и «Размышления у парадного подъезда» поэт говорит не только о страдании, но и о несправедливости, которую нельзя не заметить.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 крестьян как сильных и терпеливых людей. Даже в трудных условиях они сохраняют достоинство, надежду и внутреннюю стойкость.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Некрасов: поэзия о народной жизни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0" y="9338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9600" y="14549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борьба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особенно внимательно изучает чувство вины, раскаяние и ответственность перед другими людьми. Его герои часто спорят не с обществом, а с собственной совестью.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39600" y="3491575"/>
            <a:ext cx="38886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опасной идеи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«Преступление и наказание» Раскольников проходит путь от смелой теории к тяжёлому нравственному кризису. Писатель показывает, что цель не может оправдать преступление против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Достоевский: человек, совесть и нравственный выбор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произведениях часто переплетаются: один герой может переживать и семейный конфликт, и внутренний кризис.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второй половины XIX века говорит сразу о нескольких важных проблемах, но особенно часто — о совести и человеческой судьбе.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3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материалам школьного обзора темы XIX века
</a:t>
            </a:r>
            <a:endParaRPr lang="en-US" sz="83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литературе эпохи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не только события большой истории, но и то, как они меняют судьбы обычных людей и заставляют их делать нравственный выбор.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 и масштаб исторического романа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рядом существуют салоны, семейная жизнь, битвы и народный подвиг. Такое соединение делает роман-эпопею особенно масштабной и убедительной.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ценил честность, простоту, труд и внутреннюю работу над собой. Для него важнее всего был не внешний успех, а духовный рост человека.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Толстого учат видеть связь между личным характером и историческими событиями. Человек у него проверяется войной, мирной жизнью и ответственностью перед другими.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общественных перемен к новому герою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после реформ 1861 года в литературе меняется тип героя и усиливается внимание к его внутреннему миру.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14435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0350" y="14435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575" y="1450130"/>
            <a:ext cx="318300" cy="2546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Ф. И. Тютчева природа связана с тайной мира и силой переживаний человека. Его стихи заставляют внимательнее смотреть на перемены в душе и в окружающем мире.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мгновения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Фет пишет о краткой красоте, тишине и тонких впечатлениях. Его лирика звучит мягко и помогает заметить то, что легко пропустить в обычной жизни.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народ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 делает поэзию близкой к жизни простых людей. В его стихах особенно заметны труд, бедность, надежда и стремление к справедливости.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второй половины XIX века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второй половины XIX века.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писатели второй половины XIX века часто соединяли правдивое изображение жизни с яркими, эмоциональными образами.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стал главным направлением, но романтические черты сохранялись там, где авторы хотели подчеркнуть силу чувства, мечту или идеал.
</a:t>
            </a:r>
            <a:endParaRPr lang="en-US" sz="114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романтические черты в литературе эпохи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Чехов: повседневная жизнь и скрытая драма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печальное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часто начинает с обычной, почти будничной ситуации. Но за ней постепенно открываются одиночество, скука и несбывшиеся мечты, которые делают рассказ очень глубоким.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как способ раскрыть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деталь у Чехова может сказать о человеке больше, чем длинное описание. По поступкам, словам и паузам читатель понимает характер героя и его внутреннюю пустоту.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развивались одновременно в прозе, драме и поэзии, поэтому литература этого времени отличается большим разнообразием форм.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крупные эпические и драматические формы; рассказ заметно усиливается к концу века благодаря Чехову.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97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программе русской литературы второй половины XIX века.
</a:t>
            </a:r>
            <a:endParaRPr lang="en-US" sz="797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литературы второй половины XIX века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старались говорить с читателем живо и естественно. В их произведениях много диалогов, разговорных интонаций и бытовых подробностей, которые делают сцены узнаваемыми.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важны развернутые размышления и внимательный анализ поступков. Он показывает, как человек принимает решение и как это решение отражается на его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Островского особенно выразительна речь персонажей. Она помогает увидеть характеры героев, их привычки, характер отношений в семье и в обществе.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звучат напряжённые монологи и споры, а у Чехова — краткость и точность. Так язык передаёт не только событие, но и настроение героя.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писателей эпохи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смысл литературного произведения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анализа: от сюжета и героев к главной мысли и авторской позиции.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внимательнее смотреть на людей, понимать их поступки и замечать, как на характер влияют семья, бедность, страх и чувство долга.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этого времени помогают обсуждать вечные вопросы: что такое совесть, почему важны труд и ответственность и как сделать правильный выбор.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Тургенева, Толстого, Достоевского, Чехова, Островского и Некрасова развивают вдумчивое чтение и показывают, что литература связана с реальной жизнью.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второй половины XIX века важна сегодня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которая помогает понимать жизнь
</a:t>
            </a:r>
            <a:endParaRPr lang="en-US" sz="1575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второй половины XIX века открыла мир обычного человека, его сомнений, надежд и нравственного выбора. Именно поэтому её произведения остаются важными и сегодня.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2026-05-22T21:55:53Z</dcterms:created>
  <dcterms:modified xsi:type="dcterms:W3CDTF">2026-05-22T21:55:53Z</dcterms:modified>
</cp:coreProperties>
</file>