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Continuous: время для действия, которое длилось до настоящего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действий, начавшихся в прошлом и заметных сейчас.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время важно в 7 классе
</a:t>
            </a:r>
            <a:endParaRPr lang="en-US" sz="3270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 помогает говорить о школе, тренировках, домашних делах и погоде. Оно показывает не только факт действия, но и то, как долго оно продолжается или как его результат виден сейчас.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образования времени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 строится по модели have/has been + глагол с окончанием -ing. Эта схема остаётся одинаковой для всех смысловых глаголов и не меняется от значения действия.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времени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I, you, we, they употребляется have been: I have been reading. С he, she, it используется has been: She has been studying. Меняется только вспомогательный глагол.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been всегда ставится смысловой глагол в форме -ing: playing, working, writing, waiting. Именно эта часть показывает процесс, поэтому её нельзя заменять обычной формой глагола.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 -ing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64192"/>
            <a:ext cx="3765900" cy="20380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 утвердительных, отрицательных и вопросительных предложениях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модель меняется в зависимости от лица и типа предложения.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только have/has и частица not; been и -ing остаются в одной и той же модели.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форм Present Perfect Continuous из учебной грамматики английского языка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началось раньше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действие стартует в прошлом, но оно ещё продолжается сейчас. Важно не только что происходит, но и то, что процесс уже длится некоторое время.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только что закончилось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действие завершилось недавно, однако его результат заметен в настоящем. Именно поэтому время связывает прошлый процесс с текущим состоянием.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Подчёркнута длительность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особенно полезно, когда нужно показать, сколько времени шёл процесс. В таких предложениях акцент делается на самом течении действия, а не только на итоге.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Present Perfect Continuous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Слова-подсказки: for, since и другие маркеры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for указывает, как долго длится действие: for two hours, for a week, for a long time. Оно отвечает на вопрос о продолжительности процесса.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For: длительность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показывает момент, с которого всё началось: since Monday, since 5 p.m., since 2023. Это помогает связать действие с конкретной отправной точкой.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Since: точка начала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all day, all morning, lately, recently часто подсказывают, что процесс продолжается уже какое-то время. Они усиливают ощущение длительности и связи с настоящим моментом.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общего времени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long помогает уточнить продолжительность: How long have you been waiting? Такой вопрос особенно естественен именно с Present Perfect Continuous.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long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длительность связана с примером действия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процесс, тем естественнее звучит это время, особенно если действие уже заметно по своему ходу или результату.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по теме Present Perfect Continuous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Present Perfect Continuous удобно использовать для длительных действий, связанных с конкретным временем.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предложение в Present Perfect Continuous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элементов в предложении по модели have/has been + V-ing.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Present Perfect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сообщает о том, что действие завершено и результат уже виден. Например, I have finished my homework означает: домашнее задание сделано.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результат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 подчёркивает сам ход действия. В предложении I have been doing my homework внимание сосредоточено на том, что работа длилась какое-то время.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процесс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показать, сколько времени шёл процесс, чаще выбирают Present Perfect Continuous. Он хорошо подходит для ситуаций с for, since и другими маркерами длительности.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длительность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времени могут говорить о похожем действии, но смысл различается: одно показывает итог, другое — продолжительность и процесс, который ведёт к этому итогу.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Present Continuous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2125" y="2609850"/>
            <a:ext cx="2159400" cy="3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Сейчас, прямо в момент речи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313988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описывает действие, которое происходит прямо сейчас: I am reading now. В центре внимания находится текущий момент, а не длительность процесса.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63313" y="2132075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уже длится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50053" y="263912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 связывает действие с прошлым и показывает, что оно продолжается уже какое-то время: I have been reading for an hour.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291650" y="1624950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 времени помогает различить
</a:t>
            </a:r>
            <a:endParaRPr lang="en-US" sz="1179" dirty="0"/>
          </a:p>
        </p:txBody>
      </p:sp>
      <p:sp>
        <p:nvSpPr>
          <p:cNvPr id="13" name="Text 7"/>
          <p:cNvSpPr txBox="1"/>
          <p:nvPr/>
        </p:nvSpPr>
        <p:spPr>
          <a:xfrm>
            <a:off x="6078340" y="2132063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указывает на момент сейчас, а for и since показывают длительность. По этим словам легко понять, какое время нужно использовать.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действие влияет на настоящий момент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только что пробежала длинную дистанцию и тяжело дышит, опираясь на колени. Фраза She has been running объясняет, почему она сейчас устала: действие длилось, и его след заметен в настоящем.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закончился, а усталость осталась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долго играли в футбол, поэтому их одежда в пыли и траве. The boys have been playing football показывает не просто факт игры, а её продолжительность и видимый результат прямо сейчас.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во дворе и следы игры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несколько минут писал на доске, и маркер почти закончился. The teacher has been writing on the board подчёркивает процесс, который продолжался некоторое время, а его итог можно увидеть в настоящем моменте.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доска почти заполнена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952" y="1345200"/>
            <a:ext cx="3594195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как их исправить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частые ошибки, которые мешают правильно использовать Present Perfect Continuous.
</a:t>
            </a:r>
            <a:endParaRPr lang="en-US" sz="169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Present Perfect Continuous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 формой have/has и окончанием -ing. Сама частица been не меняется.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 лицам и числам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одинаковую модель времени для всех лиц. Меняется только вспомогательный глагол have или has.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схема Present Perfect Continuous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I, you, we, they используется have, а у he, she, it — has. Это главное правило согласования.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вопросы и ответы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обычно очень короткие: Yes, I have. No, I haven’t. Yes, she has. No, she hasn’t. Это удобно в разговоре и помогает не повторять всё предложение.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отвечаем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вопросы начинаются с How long. Это естественно, потому что Present Perfect Continuous нужен, когда важно узнать, как долго длится действие до настоящего момента.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 о продолжительности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вспомогательный глагол выходит на первое место: Have you been waiting? Has she been studying? Так сразу видно, что речь идёт о длительности действия, а не о результате.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have/has вперёд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 или has ставится подлежащее, затем been и глагол с -ing. Такая последовательность сохраняется во всех вопросах: Has it been raining? Have they been working?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нужное подлежащее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нужное время в английском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времени по значению: результат, действие сейчас или длительность.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 и кружков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Весь класс готовится к контрольной уже несколько дней, и это хорошо видно по тетрадям и черновикам. We have been preparing for the test all week звучит естественно, потому что подчёркивает длительную работу перед важным уроком.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контрольной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по технологии ребята собирают модель не один урок подряд. They have been building the model for two lessons и I have been learning new words every day хорошо подходят для рассказа о школьных делах, которые требуют времени и терпения.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кружка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занимается музыкой с детства и уже уверенно играет на инструменте. He has been playing the piano since he was seven показывает, что занятие началось давно и продолжается до сих пор.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после уроков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время звучит особенно естественно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долго что-то делает, результат виден по его состоянию. I have been walking for 40 minutes объясняет, почему кто-то устал после продолжительной прогулки.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после действия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дождя, снега или ветра это время звучит очень естественно. It has been snowing all night показывает, что явление длилось долго и заметно сейчас.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Погодное явление продолжается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 помогает показать, что задача движется вперёд уже некоторое время. She has been doing her project for two days подчёркивает сам процесс и затраченное время.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 работе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никак не заканчивается, это время передаёт раздражение или нетерпение. We have been waiting for the bus for a long time звучит особенно выразительно в такой ситуации.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ожидание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и for: ключевое различие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часто встречаются с Present Perfect Continuous, но отвечают на разные вопросы и помогают точнее показать начало или длительность действия.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примеры по теме Present Perfect Continuous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 на старт, а for — на период. Это помогает не путать точку начала и протяжённость процесса.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64192"/>
            <a:ext cx="3765900" cy="20380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понимания на примерах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предложение, вопрос о длительности и короткий ответ. Это помогает быстро закрепить форму вопроса.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вопрос начинается с How long, потому что учащимся нужно узнать продолжительность действия.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Present Perfect Continuous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 связывает процесс с настоящим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говорить о действии, которое длилось и оставило след сейчас. Если помнить формулу have/has been + V-ing и различать for, since и другие маркеры, ошибок станет заметно меньше.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2026-05-31T04:18:37Z</dcterms:created>
  <dcterms:modified xsi:type="dcterms:W3CDTF">2026-05-31T04:18:37Z</dcterms:modified>
</cp:coreProperties>
</file>