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Своеобразие внутреннего развития пьесы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раскрывает смысл через конфликт, паузы и изменения героев.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существует и как текст, и как основа спектакля. Её смысл раскрывается через речь, жест, молчание и столкновение характеров на ограниченном сценическом пространстве.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Пьеса: действие в настоящем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быть социальным, семейным, нравственным, психологическим или поколенческим. Часто несколько типов соединяются, усиливая напряжение и усложняя смысл происходящего.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конфликт запускает внутреннее развитие: именно столкновение целей, взглядов и обязанностей заставляет героев менять позицию и обнаруживать скрытые мотивы.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меняется поведение персонажей, тем яснее становится движение пьесы. Смысл развивается через перелом в их отношениях, а не только через цепочку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спор не сводится к обмену репликами: за ним обычно стоит более глубокое мировоззренческое расхождение. Поэтому важна не только ссора, но и её подспудная причина.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 главный источник внутреннего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внутреннего действия пьесы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конфликт последовательно усиливает смысл сценического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персонажа говорят вроде бы о бытовой мелочи, но каждый защищает собственную позицию. Реплики звучат спокойно, однако короткие паузы и недосказанность выдают скрытое напряжение и взаимное недоверие.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в котором слышно больше, чем сказано
</a:t>
            </a:r>
            <a:endParaRPr lang="en-US" sz="1321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задаёт прямой вопрос, другой уходит от него, отвечает не по существу или повторяет чужие слова. Так сцена становится похожей на тихое противостояние, где смысл рождается в уклонении от откровенности.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 важнее ответа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форма раскрытия скрытого смысла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 композиции драматического действия, без опоры на конкретное произведение.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количество событий, а степень их эмоциональной и смысловой остроты.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связан с кульминацией; затем напряжение не исчезает полностью, а часто сохраняет тревожный остаток.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по ходу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возникает там, где буквальный смысл реплики не совпадает с настоящим намерением. Он считывается по паузам, интонации, взгляду и тому, как персонаж ведёт себя во время разговора.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подтексте часто проявляются страх, обида, ревность, зависимость или скрытое сопротивление. Герой может говорить одно, но его слова и поведение выдают совсем другую внутреннюю позицию.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делает пьесу многослойной: одна и та же фраза может звучать как согласие, упрёк или защита. Для читателя и зрителя это превращает сцену в задачу на внимательное чтение смысла.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как смысл между репликами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внутреннего движения в драме и их художественная роль.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развитие создаётся сочетанием средств: одно не объясняет пьесу без другого.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общих признаков драматического текста и сценического действия.
</a:t>
            </a:r>
            <a:endParaRPr lang="en-US" sz="1096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внутреннего развития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739" y="1356358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717" y="3209921"/>
            <a:ext cx="14137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 и сценическое поведение персонажей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назад, поворот, остановка или уход со сцены могут изменить смысл сцены сильнее длинного объяснения. Движение становится видимым знаком внутреннего сопротивления или растерянности.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смысл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расположение вещей на сцене помогает понять состояние героя. Беспорядок, пустое пространство или одинокий предмет могут подчеркнуть одиночество, напряжение и внутренний разлад.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предметы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пьесе не означает пустоту. Она создаёт ожидание, усиливает неуверенность и заставляет зрителя догадываться, что именно скрыто за внешним спокойствием сцены.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и пауза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Ремарка уточняет, как именно произносится реплика: с паузой, тихо, резко или сдержанно. Это помогает понять, что герой на самом деле переживает в момент речи.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подсказка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часто сообщает то, что персонаж не решается сказать прямо. Напряжённый взгляд, улыбка не к месту или опущенные глаза раскрывают скрытое отношение к происходящему.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на лице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драмы раскрывается в момент выбора, когда промолчать уже нельзя. Ему приходится отвечать за свои слова, оправдываться или признать ошибку, и именно это обнаруживает глубину характера.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рост виден в смене сомнения и решимости, страха и ответственности. Чем труднее решение, тем заметнее, как внешнее действие связано с личным переломом персонажа.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развитие героя в пьесе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типология конфликта в драме; схема для анализа
</a:t>
            </a:r>
            <a:endParaRPr lang="en-US" sz="101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пьесе типы конфликта часто переплетаются, поэтому анализ лучше начинать с ведущего противостояния и затем искать его внутренние причины.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равноправны как аналитические категории; смысл сцены особенно заметен, когда внешний спор переходит в личный кризис.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конфликта в драме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времени усиливает напряжение: герои не успевают «разговориться», поэтому смысл сосредоточен в репликах, паузах и резких поворотах.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день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охватывает действие пьесы и делает каждую сцену особенно значимой.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теории драмы; школьный курс литературы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внутреннего переживания к сценическому поступку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на основе развития драматического конфликта в пьесе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драма обычно выстраивает внутреннее движение последовательно: завязка, нарастание конфликта, кульминация и развязка образуют ясную причинно-следственную цепь.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драме композиция часто менее жёсткая: событие может быть ослаблено, а смысл смещается в паузы, недоговорённость и бытовую речь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пьеса чаще подчёркивает поступок и результат, тогда как современная драма внимательнее показывает колебания, сомнения и незавершённость человеческого выбора.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формы, обе традиции опираются на внутреннюю динамику: отношения меняются, скрытые мотивы становятся видимыми, а конфликт углубляется.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и современная драма: различия в внутреннем движении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сценического и психологического действия в драме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одно и то же сценическое событие может иметь разный смысл: как факт сюжета и как перелом в состоянии героя.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фиксирует видимый ход событий, а внутреннее объясняет их художественный смысл и глубину конфликта.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действие в пьесе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важны не только поступки, но и их отсутствие: герои много говорят о будущем, однако реальные перемены откладываются, а паузы становятся носителями смысла.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детали, ожидание, несбывшиеся надежды и тихие разочарования создают особую драматическую атмосферу, где внешне почти ничего не происходит, но внутреннее напряжение постоянно растёт.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П. Чехова как пример скрытого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средств драматического выражения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средство может работать по-разному: например, пауза иногда означает растерянность, а иногда — скрытое сопротивление.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выразительными оказываются диалог и пауза: именно они делают заметным расхождение между сказанным и подразумеваемым.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выражения внутреннего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и зритель должны сопоставлять реплики с ремарками, интонациями и поступками, чтобы восстановить скрытую логику конфликта и понять мотивы героев.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замечать повторяющиеся детали и смену речевого поведения: они подсказывают, как меняются отношения персонажей от сцены к сцене.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Драматический текст раскрывается полностью только в активном восприятии, когда слово, действие и сценический контекст читаются вместе, а не по отдельности.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читателя и зрителя в раскрытии смысла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отслеживают изменение отношений между героями, выделяя ключевые реплики, паузы, ремарки и моменты, где меняется интонация или позиция персонажа.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главный конфликт и уточняют, какие силы сталкиваются: люди, ценности, долг, чувство или общественная норма.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шаг — оценить символические детали, мотивы и степень изменения характера, чтобы увидеть, как конфликт превращается в художественно значимое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кульминацию и оценивают финал: он может закрывать конфликт, оставлять вопрос открытым или показывать внутренний перелом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анализа внутреннего развития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Своеобразие пьесы в том, что её главное развитие происходит не в рассказе автора, а в живом столкновении реплик, пауз, жестов и мотивов, которое меняет героев и раскрывает смысл произведения.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пьеса как искусство внутреннего движения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2026-05-23T19:24:16Z</dcterms:created>
  <dcterms:modified xsi:type="dcterms:W3CDTF">2026-05-23T19:24:16Z</dcterms:modified>
</cp:coreProperties>
</file>